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42"/>
  </p:notesMasterIdLst>
  <p:sldIdLst>
    <p:sldId id="256" r:id="rId2"/>
    <p:sldId id="257" r:id="rId3"/>
    <p:sldId id="279" r:id="rId4"/>
    <p:sldId id="296" r:id="rId5"/>
    <p:sldId id="282" r:id="rId6"/>
    <p:sldId id="283" r:id="rId7"/>
    <p:sldId id="284" r:id="rId8"/>
    <p:sldId id="285" r:id="rId9"/>
    <p:sldId id="286" r:id="rId10"/>
    <p:sldId id="280" r:id="rId11"/>
    <p:sldId id="287" r:id="rId12"/>
    <p:sldId id="288" r:id="rId13"/>
    <p:sldId id="289" r:id="rId14"/>
    <p:sldId id="295" r:id="rId15"/>
    <p:sldId id="290" r:id="rId16"/>
    <p:sldId id="291" r:id="rId17"/>
    <p:sldId id="292" r:id="rId18"/>
    <p:sldId id="293" r:id="rId19"/>
    <p:sldId id="294" r:id="rId20"/>
    <p:sldId id="272" r:id="rId21"/>
    <p:sldId id="258" r:id="rId22"/>
    <p:sldId id="259" r:id="rId23"/>
    <p:sldId id="260" r:id="rId24"/>
    <p:sldId id="261" r:id="rId25"/>
    <p:sldId id="262" r:id="rId26"/>
    <p:sldId id="263" r:id="rId27"/>
    <p:sldId id="264" r:id="rId28"/>
    <p:sldId id="265" r:id="rId29"/>
    <p:sldId id="266" r:id="rId30"/>
    <p:sldId id="270" r:id="rId31"/>
    <p:sldId id="267" r:id="rId32"/>
    <p:sldId id="269" r:id="rId33"/>
    <p:sldId id="268" r:id="rId34"/>
    <p:sldId id="273" r:id="rId35"/>
    <p:sldId id="278" r:id="rId36"/>
    <p:sldId id="274" r:id="rId37"/>
    <p:sldId id="275" r:id="rId38"/>
    <p:sldId id="276" r:id="rId39"/>
    <p:sldId id="277" r:id="rId40"/>
    <p:sldId id="271"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EE9A3-B316-C0D2-02C0-3FB8E07B3000}" v="313" dt="2023-05-31T16:33:30.890"/>
    <p1510:client id="{25B4C7D0-0FCF-325A-2814-C2AA990D511B}" v="13" dt="2023-05-31T15:47:07.965"/>
    <p1510:client id="{53510589-7807-AEFA-401B-7903CD5D0A7B}" v="191" dt="2023-04-11T16:03:32.216"/>
    <p1510:client id="{639DF0C5-6DE1-4C50-BADC-CD66DCBC8A45}" v="229" dt="2023-04-02T16:52:44.313"/>
    <p1510:client id="{8C73DC55-923F-477E-A056-9C5FDD0599DB}" v="323" dt="2023-04-02T17:13:55.655"/>
    <p1510:client id="{9AA2F240-4D61-C8F8-8EE7-321247DDE4DF}" v="24" dt="2023-04-11T23:37:54.604"/>
    <p1510:client id="{CEDF367B-76AF-2FD5-4A26-C63D7CAC57A9}" v="204" dt="2023-04-02T20:25:49.788"/>
    <p1510:client id="{FA500C17-0DC5-0107-5427-7067C574FE85}" v="23" dt="2023-05-31T15:42:49.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autoAdjust="0"/>
    <p:restoredTop sz="94660"/>
  </p:normalViewPr>
  <p:slideViewPr>
    <p:cSldViewPr snapToGrid="0">
      <p:cViewPr varScale="1">
        <p:scale>
          <a:sx n="78" d="100"/>
          <a:sy n="78" d="100"/>
        </p:scale>
        <p:origin x="52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arlos Mican Muñoz" userId="S::jcmican1@soy.sena.edu.co::bcf9e45a-dc65-42df-9ddc-5a8644859ebb" providerId="AD" clId="Web-{53510589-7807-AEFA-401B-7903CD5D0A7B}"/>
    <pc:docChg chg="modSld sldOrd">
      <pc:chgData name="Juan Carlos Mican Muñoz" userId="S::jcmican1@soy.sena.edu.co::bcf9e45a-dc65-42df-9ddc-5a8644859ebb" providerId="AD" clId="Web-{53510589-7807-AEFA-401B-7903CD5D0A7B}" dt="2023-04-11T16:03:32.216" v="181" actId="1076"/>
      <pc:docMkLst>
        <pc:docMk/>
      </pc:docMkLst>
      <pc:sldChg chg="modSp">
        <pc:chgData name="Juan Carlos Mican Muñoz" userId="S::jcmican1@soy.sena.edu.co::bcf9e45a-dc65-42df-9ddc-5a8644859ebb" providerId="AD" clId="Web-{53510589-7807-AEFA-401B-7903CD5D0A7B}" dt="2023-04-11T16:03:32.216" v="181" actId="1076"/>
        <pc:sldMkLst>
          <pc:docMk/>
          <pc:sldMk cId="2406273178" sldId="256"/>
        </pc:sldMkLst>
        <pc:spChg chg="mod">
          <ac:chgData name="Juan Carlos Mican Muñoz" userId="S::jcmican1@soy.sena.edu.co::bcf9e45a-dc65-42df-9ddc-5a8644859ebb" providerId="AD" clId="Web-{53510589-7807-AEFA-401B-7903CD5D0A7B}" dt="2023-04-11T16:03:32.216" v="181" actId="1076"/>
          <ac:spMkLst>
            <pc:docMk/>
            <pc:sldMk cId="2406273178" sldId="256"/>
            <ac:spMk id="2" creationId="{00000000-0000-0000-0000-000000000000}"/>
          </ac:spMkLst>
        </pc:spChg>
        <pc:spChg chg="mod">
          <ac:chgData name="Juan Carlos Mican Muñoz" userId="S::jcmican1@soy.sena.edu.co::bcf9e45a-dc65-42df-9ddc-5a8644859ebb" providerId="AD" clId="Web-{53510589-7807-AEFA-401B-7903CD5D0A7B}" dt="2023-04-11T16:03:30.388" v="180" actId="1076"/>
          <ac:spMkLst>
            <pc:docMk/>
            <pc:sldMk cId="2406273178" sldId="256"/>
            <ac:spMk id="3" creationId="{00000000-0000-0000-0000-000000000000}"/>
          </ac:spMkLst>
        </pc:spChg>
      </pc:sldChg>
      <pc:sldChg chg="modSp">
        <pc:chgData name="Juan Carlos Mican Muñoz" userId="S::jcmican1@soy.sena.edu.co::bcf9e45a-dc65-42df-9ddc-5a8644859ebb" providerId="AD" clId="Web-{53510589-7807-AEFA-401B-7903CD5D0A7B}" dt="2023-04-11T14:56:48.836" v="53" actId="20577"/>
        <pc:sldMkLst>
          <pc:docMk/>
          <pc:sldMk cId="1557231139" sldId="257"/>
        </pc:sldMkLst>
        <pc:spChg chg="mod">
          <ac:chgData name="Juan Carlos Mican Muñoz" userId="S::jcmican1@soy.sena.edu.co::bcf9e45a-dc65-42df-9ddc-5a8644859ebb" providerId="AD" clId="Web-{53510589-7807-AEFA-401B-7903CD5D0A7B}" dt="2023-04-11T14:56:48.836" v="53" actId="20577"/>
          <ac:spMkLst>
            <pc:docMk/>
            <pc:sldMk cId="1557231139" sldId="257"/>
            <ac:spMk id="2" creationId="{80491E67-B857-90C4-F33E-F6973F342209}"/>
          </ac:spMkLst>
        </pc:spChg>
        <pc:spChg chg="mod">
          <ac:chgData name="Juan Carlos Mican Muñoz" userId="S::jcmican1@soy.sena.edu.co::bcf9e45a-dc65-42df-9ddc-5a8644859ebb" providerId="AD" clId="Web-{53510589-7807-AEFA-401B-7903CD5D0A7B}" dt="2023-04-11T14:56:45.601" v="52" actId="20577"/>
          <ac:spMkLst>
            <pc:docMk/>
            <pc:sldMk cId="1557231139" sldId="257"/>
            <ac:spMk id="13" creationId="{FF89BF47-33BB-8510-A325-F7BD5D069588}"/>
          </ac:spMkLst>
        </pc:spChg>
      </pc:sldChg>
      <pc:sldChg chg="ord">
        <pc:chgData name="Juan Carlos Mican Muñoz" userId="S::jcmican1@soy.sena.edu.co::bcf9e45a-dc65-42df-9ddc-5a8644859ebb" providerId="AD" clId="Web-{53510589-7807-AEFA-401B-7903CD5D0A7B}" dt="2023-04-11T14:56:26.351" v="51"/>
        <pc:sldMkLst>
          <pc:docMk/>
          <pc:sldMk cId="2762982078" sldId="263"/>
        </pc:sldMkLst>
      </pc:sldChg>
      <pc:sldChg chg="ord">
        <pc:chgData name="Juan Carlos Mican Muñoz" userId="S::jcmican1@soy.sena.edu.co::bcf9e45a-dc65-42df-9ddc-5a8644859ebb" providerId="AD" clId="Web-{53510589-7807-AEFA-401B-7903CD5D0A7B}" dt="2023-04-11T14:56:26.351" v="50"/>
        <pc:sldMkLst>
          <pc:docMk/>
          <pc:sldMk cId="952171706" sldId="264"/>
        </pc:sldMkLst>
      </pc:sldChg>
      <pc:sldChg chg="ord">
        <pc:chgData name="Juan Carlos Mican Muñoz" userId="S::jcmican1@soy.sena.edu.co::bcf9e45a-dc65-42df-9ddc-5a8644859ebb" providerId="AD" clId="Web-{53510589-7807-AEFA-401B-7903CD5D0A7B}" dt="2023-04-11T14:56:26.351" v="49"/>
        <pc:sldMkLst>
          <pc:docMk/>
          <pc:sldMk cId="596216655" sldId="265"/>
        </pc:sldMkLst>
      </pc:sldChg>
      <pc:sldChg chg="ord">
        <pc:chgData name="Juan Carlos Mican Muñoz" userId="S::jcmican1@soy.sena.edu.co::bcf9e45a-dc65-42df-9ddc-5a8644859ebb" providerId="AD" clId="Web-{53510589-7807-AEFA-401B-7903CD5D0A7B}" dt="2023-04-11T14:56:26.351" v="48"/>
        <pc:sldMkLst>
          <pc:docMk/>
          <pc:sldMk cId="1991434284" sldId="266"/>
        </pc:sldMkLst>
      </pc:sldChg>
      <pc:sldChg chg="ord">
        <pc:chgData name="Juan Carlos Mican Muñoz" userId="S::jcmican1@soy.sena.edu.co::bcf9e45a-dc65-42df-9ddc-5a8644859ebb" providerId="AD" clId="Web-{53510589-7807-AEFA-401B-7903CD5D0A7B}" dt="2023-04-11T14:56:26.351" v="47"/>
        <pc:sldMkLst>
          <pc:docMk/>
          <pc:sldMk cId="1715337931" sldId="267"/>
        </pc:sldMkLst>
      </pc:sldChg>
      <pc:sldChg chg="addSp delSp modSp">
        <pc:chgData name="Juan Carlos Mican Muñoz" userId="S::jcmican1@soy.sena.edu.co::bcf9e45a-dc65-42df-9ddc-5a8644859ebb" providerId="AD" clId="Web-{53510589-7807-AEFA-401B-7903CD5D0A7B}" dt="2023-04-11T15:57:12.083" v="111" actId="20577"/>
        <pc:sldMkLst>
          <pc:docMk/>
          <pc:sldMk cId="1147012234" sldId="268"/>
        </pc:sldMkLst>
        <pc:spChg chg="mod">
          <ac:chgData name="Juan Carlos Mican Muñoz" userId="S::jcmican1@soy.sena.edu.co::bcf9e45a-dc65-42df-9ddc-5a8644859ebb" providerId="AD" clId="Web-{53510589-7807-AEFA-401B-7903CD5D0A7B}" dt="2023-04-11T15:57:04.895" v="107" actId="20577"/>
          <ac:spMkLst>
            <pc:docMk/>
            <pc:sldMk cId="1147012234" sldId="268"/>
            <ac:spMk id="2" creationId="{054CEC28-301B-93DC-DA88-B174D86659A3}"/>
          </ac:spMkLst>
        </pc:spChg>
        <pc:spChg chg="add mod">
          <ac:chgData name="Juan Carlos Mican Muñoz" userId="S::jcmican1@soy.sena.edu.co::bcf9e45a-dc65-42df-9ddc-5a8644859ebb" providerId="AD" clId="Web-{53510589-7807-AEFA-401B-7903CD5D0A7B}" dt="2023-04-11T15:57:12.083" v="111" actId="20577"/>
          <ac:spMkLst>
            <pc:docMk/>
            <pc:sldMk cId="1147012234" sldId="268"/>
            <ac:spMk id="4" creationId="{90BD8897-1272-CBEB-C1AF-62D4760E0710}"/>
          </ac:spMkLst>
        </pc:spChg>
        <pc:spChg chg="del">
          <ac:chgData name="Juan Carlos Mican Muñoz" userId="S::jcmican1@soy.sena.edu.co::bcf9e45a-dc65-42df-9ddc-5a8644859ebb" providerId="AD" clId="Web-{53510589-7807-AEFA-401B-7903CD5D0A7B}" dt="2023-04-11T11:46:51.801" v="2"/>
          <ac:spMkLst>
            <pc:docMk/>
            <pc:sldMk cId="1147012234" sldId="268"/>
            <ac:spMk id="8" creationId="{FFF44CBA-6187-7260-37EE-B4BEA4B80ADC}"/>
          </ac:spMkLst>
        </pc:spChg>
        <pc:spChg chg="mod">
          <ac:chgData name="Juan Carlos Mican Muñoz" userId="S::jcmican1@soy.sena.edu.co::bcf9e45a-dc65-42df-9ddc-5a8644859ebb" providerId="AD" clId="Web-{53510589-7807-AEFA-401B-7903CD5D0A7B}" dt="2023-04-11T11:47:05.755" v="5"/>
          <ac:spMkLst>
            <pc:docMk/>
            <pc:sldMk cId="1147012234" sldId="268"/>
            <ac:spMk id="10" creationId="{70531179-3EFA-503A-6828-894991F6EF8F}"/>
          </ac:spMkLst>
        </pc:spChg>
        <pc:spChg chg="mod">
          <ac:chgData name="Juan Carlos Mican Muñoz" userId="S::jcmican1@soy.sena.edu.co::bcf9e45a-dc65-42df-9ddc-5a8644859ebb" providerId="AD" clId="Web-{53510589-7807-AEFA-401B-7903CD5D0A7B}" dt="2023-04-11T11:47:05.755" v="5"/>
          <ac:spMkLst>
            <pc:docMk/>
            <pc:sldMk cId="1147012234" sldId="268"/>
            <ac:spMk id="12" creationId="{321280BD-CE1E-6936-977D-A4274EA5126D}"/>
          </ac:spMkLst>
        </pc:spChg>
        <pc:spChg chg="mod">
          <ac:chgData name="Juan Carlos Mican Muñoz" userId="S::jcmican1@soy.sena.edu.co::bcf9e45a-dc65-42df-9ddc-5a8644859ebb" providerId="AD" clId="Web-{53510589-7807-AEFA-401B-7903CD5D0A7B}" dt="2023-04-11T11:47:05.755" v="5"/>
          <ac:spMkLst>
            <pc:docMk/>
            <pc:sldMk cId="1147012234" sldId="268"/>
            <ac:spMk id="14" creationId="{DD07FCD6-FE6A-38F4-3D58-E6D3DD6AD395}"/>
          </ac:spMkLst>
        </pc:spChg>
        <pc:spChg chg="add del">
          <ac:chgData name="Juan Carlos Mican Muñoz" userId="S::jcmican1@soy.sena.edu.co::bcf9e45a-dc65-42df-9ddc-5a8644859ebb" providerId="AD" clId="Web-{53510589-7807-AEFA-401B-7903CD5D0A7B}" dt="2023-04-11T11:47:05.755" v="4"/>
          <ac:spMkLst>
            <pc:docMk/>
            <pc:sldMk cId="1147012234" sldId="268"/>
            <ac:spMk id="19" creationId="{F8FE6C11-B56E-D593-91F8-4157FCB4AFD4}"/>
          </ac:spMkLst>
        </pc:spChg>
        <pc:spChg chg="add del">
          <ac:chgData name="Juan Carlos Mican Muñoz" userId="S::jcmican1@soy.sena.edu.co::bcf9e45a-dc65-42df-9ddc-5a8644859ebb" providerId="AD" clId="Web-{53510589-7807-AEFA-401B-7903CD5D0A7B}" dt="2023-04-11T11:47:08.942" v="6"/>
          <ac:spMkLst>
            <pc:docMk/>
            <pc:sldMk cId="1147012234" sldId="268"/>
            <ac:spMk id="21" creationId="{F8FE6C11-B56E-D593-91F8-4157FCB4AFD4}"/>
          </ac:spMkLst>
        </pc:spChg>
        <pc:picChg chg="add mod ord">
          <ac:chgData name="Juan Carlos Mican Muñoz" userId="S::jcmican1@soy.sena.edu.co::bcf9e45a-dc65-42df-9ddc-5a8644859ebb" providerId="AD" clId="Web-{53510589-7807-AEFA-401B-7903CD5D0A7B}" dt="2023-04-11T11:47:05.755" v="5"/>
          <ac:picMkLst>
            <pc:docMk/>
            <pc:sldMk cId="1147012234" sldId="268"/>
            <ac:picMk id="3" creationId="{CE534D1B-93B4-CD50-504F-E9FDB6115097}"/>
          </ac:picMkLst>
        </pc:picChg>
      </pc:sldChg>
      <pc:sldChg chg="ord">
        <pc:chgData name="Juan Carlos Mican Muñoz" userId="S::jcmican1@soy.sena.edu.co::bcf9e45a-dc65-42df-9ddc-5a8644859ebb" providerId="AD" clId="Web-{53510589-7807-AEFA-401B-7903CD5D0A7B}" dt="2023-04-11T14:56:26.351" v="46"/>
        <pc:sldMkLst>
          <pc:docMk/>
          <pc:sldMk cId="1073341259" sldId="269"/>
        </pc:sldMkLst>
      </pc:sldChg>
      <pc:sldChg chg="ord">
        <pc:chgData name="Juan Carlos Mican Muñoz" userId="S::jcmican1@soy.sena.edu.co::bcf9e45a-dc65-42df-9ddc-5a8644859ebb" providerId="AD" clId="Web-{53510589-7807-AEFA-401B-7903CD5D0A7B}" dt="2023-04-11T14:57:06.946" v="55"/>
        <pc:sldMkLst>
          <pc:docMk/>
          <pc:sldMk cId="3208981611" sldId="270"/>
        </pc:sldMkLst>
      </pc:sldChg>
      <pc:sldChg chg="modSp">
        <pc:chgData name="Juan Carlos Mican Muñoz" userId="S::jcmican1@soy.sena.edu.co::bcf9e45a-dc65-42df-9ddc-5a8644859ebb" providerId="AD" clId="Web-{53510589-7807-AEFA-401B-7903CD5D0A7B}" dt="2023-04-11T11:53:44.375" v="45" actId="20577"/>
        <pc:sldMkLst>
          <pc:docMk/>
          <pc:sldMk cId="429208196" sldId="271"/>
        </pc:sldMkLst>
        <pc:spChg chg="mod">
          <ac:chgData name="Juan Carlos Mican Muñoz" userId="S::jcmican1@soy.sena.edu.co::bcf9e45a-dc65-42df-9ddc-5a8644859ebb" providerId="AD" clId="Web-{53510589-7807-AEFA-401B-7903CD5D0A7B}" dt="2023-04-11T11:53:44.375" v="45" actId="20577"/>
          <ac:spMkLst>
            <pc:docMk/>
            <pc:sldMk cId="429208196" sldId="271"/>
            <ac:spMk id="9" creationId="{F8FE6C11-B56E-D593-91F8-4157FCB4AFD4}"/>
          </ac:spMkLst>
        </pc:spChg>
      </pc:sldChg>
      <pc:sldChg chg="addSp delSp modSp mod modClrScheme chgLayout">
        <pc:chgData name="Juan Carlos Mican Muñoz" userId="S::jcmican1@soy.sena.edu.co::bcf9e45a-dc65-42df-9ddc-5a8644859ebb" providerId="AD" clId="Web-{53510589-7807-AEFA-401B-7903CD5D0A7B}" dt="2023-04-11T16:01:02.082" v="140" actId="1076"/>
        <pc:sldMkLst>
          <pc:docMk/>
          <pc:sldMk cId="1756464200" sldId="273"/>
        </pc:sldMkLst>
        <pc:spChg chg="mod">
          <ac:chgData name="Juan Carlos Mican Muñoz" userId="S::jcmican1@soy.sena.edu.co::bcf9e45a-dc65-42df-9ddc-5a8644859ebb" providerId="AD" clId="Web-{53510589-7807-AEFA-401B-7903CD5D0A7B}" dt="2023-04-11T16:01:02.082" v="140" actId="1076"/>
          <ac:spMkLst>
            <pc:docMk/>
            <pc:sldMk cId="1756464200" sldId="273"/>
            <ac:spMk id="2" creationId="{629A02F6-E950-0774-2C84-183A1F888CA2}"/>
          </ac:spMkLst>
        </pc:spChg>
        <pc:spChg chg="add mod">
          <ac:chgData name="Juan Carlos Mican Muñoz" userId="S::jcmican1@soy.sena.edu.co::bcf9e45a-dc65-42df-9ddc-5a8644859ebb" providerId="AD" clId="Web-{53510589-7807-AEFA-401B-7903CD5D0A7B}" dt="2023-04-11T16:00:58.238" v="139" actId="20577"/>
          <ac:spMkLst>
            <pc:docMk/>
            <pc:sldMk cId="1756464200" sldId="273"/>
            <ac:spMk id="3" creationId="{C84D8036-69EE-BFD0-6739-EC57454E871F}"/>
          </ac:spMkLst>
        </pc:spChg>
        <pc:spChg chg="add del mod">
          <ac:chgData name="Juan Carlos Mican Muñoz" userId="S::jcmican1@soy.sena.edu.co::bcf9e45a-dc65-42df-9ddc-5a8644859ebb" providerId="AD" clId="Web-{53510589-7807-AEFA-401B-7903CD5D0A7B}" dt="2023-04-11T11:48:04.694" v="12"/>
          <ac:spMkLst>
            <pc:docMk/>
            <pc:sldMk cId="1756464200" sldId="273"/>
            <ac:spMk id="9" creationId="{ABCBA6F6-DB76-AECB-9F37-70DB94702EA5}"/>
          </ac:spMkLst>
        </pc:spChg>
        <pc:spChg chg="add mod">
          <ac:chgData name="Juan Carlos Mican Muñoz" userId="S::jcmican1@soy.sena.edu.co::bcf9e45a-dc65-42df-9ddc-5a8644859ebb" providerId="AD" clId="Web-{53510589-7807-AEFA-401B-7903CD5D0A7B}" dt="2023-04-11T11:48:01.460" v="11"/>
          <ac:spMkLst>
            <pc:docMk/>
            <pc:sldMk cId="1756464200" sldId="273"/>
            <ac:spMk id="11" creationId="{6BE2CEF2-B178-0EB8-C3DC-15DF4933457C}"/>
          </ac:spMkLst>
        </pc:spChg>
        <pc:spChg chg="add mod">
          <ac:chgData name="Juan Carlos Mican Muñoz" userId="S::jcmican1@soy.sena.edu.co::bcf9e45a-dc65-42df-9ddc-5a8644859ebb" providerId="AD" clId="Web-{53510589-7807-AEFA-401B-7903CD5D0A7B}" dt="2023-04-11T11:48:01.460" v="11"/>
          <ac:spMkLst>
            <pc:docMk/>
            <pc:sldMk cId="1756464200" sldId="273"/>
            <ac:spMk id="13" creationId="{953D2476-8EA3-54D3-B27B-DEA2B23AFE67}"/>
          </ac:spMkLst>
        </pc:spChg>
        <pc:spChg chg="add mod">
          <ac:chgData name="Juan Carlos Mican Muñoz" userId="S::jcmican1@soy.sena.edu.co::bcf9e45a-dc65-42df-9ddc-5a8644859ebb" providerId="AD" clId="Web-{53510589-7807-AEFA-401B-7903CD5D0A7B}" dt="2023-04-11T11:48:01.460" v="11"/>
          <ac:spMkLst>
            <pc:docMk/>
            <pc:sldMk cId="1756464200" sldId="273"/>
            <ac:spMk id="15" creationId="{156C2A5C-DA1C-350C-0D96-BD5715BC6A53}"/>
          </ac:spMkLst>
        </pc:spChg>
        <pc:picChg chg="mod">
          <ac:chgData name="Juan Carlos Mican Muñoz" userId="S::jcmican1@soy.sena.edu.co::bcf9e45a-dc65-42df-9ddc-5a8644859ebb" providerId="AD" clId="Web-{53510589-7807-AEFA-401B-7903CD5D0A7B}" dt="2023-04-11T15:04:10.052" v="94" actId="1076"/>
          <ac:picMkLst>
            <pc:docMk/>
            <pc:sldMk cId="1756464200" sldId="273"/>
            <ac:picMk id="4" creationId="{1BA0CB0D-2700-4F28-101B-1F1B6B35C4AB}"/>
          </ac:picMkLst>
        </pc:picChg>
      </pc:sldChg>
      <pc:sldChg chg="addSp modSp mod modClrScheme chgLayout">
        <pc:chgData name="Juan Carlos Mican Muñoz" userId="S::jcmican1@soy.sena.edu.co::bcf9e45a-dc65-42df-9ddc-5a8644859ebb" providerId="AD" clId="Web-{53510589-7807-AEFA-401B-7903CD5D0A7B}" dt="2023-04-11T15:01:58.986" v="62" actId="20577"/>
        <pc:sldMkLst>
          <pc:docMk/>
          <pc:sldMk cId="2341643668" sldId="274"/>
        </pc:sldMkLst>
        <pc:spChg chg="mod">
          <ac:chgData name="Juan Carlos Mican Muñoz" userId="S::jcmican1@soy.sena.edu.co::bcf9e45a-dc65-42df-9ddc-5a8644859ebb" providerId="AD" clId="Web-{53510589-7807-AEFA-401B-7903CD5D0A7B}" dt="2023-04-11T15:01:58.986" v="62" actId="20577"/>
          <ac:spMkLst>
            <pc:docMk/>
            <pc:sldMk cId="2341643668" sldId="274"/>
            <ac:spMk id="2" creationId="{222A1B90-DFF1-0EE6-FA0B-C39591650019}"/>
          </ac:spMkLst>
        </pc:spChg>
        <pc:spChg chg="mod">
          <ac:chgData name="Juan Carlos Mican Muñoz" userId="S::jcmican1@soy.sena.edu.co::bcf9e45a-dc65-42df-9ddc-5a8644859ebb" providerId="AD" clId="Web-{53510589-7807-AEFA-401B-7903CD5D0A7B}" dt="2023-04-11T11:53:08.499" v="19"/>
          <ac:spMkLst>
            <pc:docMk/>
            <pc:sldMk cId="2341643668" sldId="274"/>
            <ac:spMk id="3" creationId="{B2BF2F92-BCBB-2682-BE1A-EFBF5BE34BCA}"/>
          </ac:spMkLst>
        </pc:spChg>
        <pc:spChg chg="add mod">
          <ac:chgData name="Juan Carlos Mican Muñoz" userId="S::jcmican1@soy.sena.edu.co::bcf9e45a-dc65-42df-9ddc-5a8644859ebb" providerId="AD" clId="Web-{53510589-7807-AEFA-401B-7903CD5D0A7B}" dt="2023-04-11T11:53:08.499" v="19"/>
          <ac:spMkLst>
            <pc:docMk/>
            <pc:sldMk cId="2341643668" sldId="274"/>
            <ac:spMk id="9" creationId="{6D3A378B-30F2-677E-ADE3-D99793471434}"/>
          </ac:spMkLst>
        </pc:spChg>
        <pc:spChg chg="add mod">
          <ac:chgData name="Juan Carlos Mican Muñoz" userId="S::jcmican1@soy.sena.edu.co::bcf9e45a-dc65-42df-9ddc-5a8644859ebb" providerId="AD" clId="Web-{53510589-7807-AEFA-401B-7903CD5D0A7B}" dt="2023-04-11T11:53:08.499" v="19"/>
          <ac:spMkLst>
            <pc:docMk/>
            <pc:sldMk cId="2341643668" sldId="274"/>
            <ac:spMk id="11" creationId="{9C23378E-16EF-7D77-ECA0-65A9A9CBCAEA}"/>
          </ac:spMkLst>
        </pc:spChg>
        <pc:spChg chg="add mod">
          <ac:chgData name="Juan Carlos Mican Muñoz" userId="S::jcmican1@soy.sena.edu.co::bcf9e45a-dc65-42df-9ddc-5a8644859ebb" providerId="AD" clId="Web-{53510589-7807-AEFA-401B-7903CD5D0A7B}" dt="2023-04-11T11:53:08.499" v="19"/>
          <ac:spMkLst>
            <pc:docMk/>
            <pc:sldMk cId="2341643668" sldId="274"/>
            <ac:spMk id="13" creationId="{EE0CB3F7-D607-DD27-6318-D95A7FBB1439}"/>
          </ac:spMkLst>
        </pc:spChg>
        <pc:picChg chg="add mod">
          <ac:chgData name="Juan Carlos Mican Muñoz" userId="S::jcmican1@soy.sena.edu.co::bcf9e45a-dc65-42df-9ddc-5a8644859ebb" providerId="AD" clId="Web-{53510589-7807-AEFA-401B-7903CD5D0A7B}" dt="2023-04-11T11:53:08.499" v="19"/>
          <ac:picMkLst>
            <pc:docMk/>
            <pc:sldMk cId="2341643668" sldId="274"/>
            <ac:picMk id="4" creationId="{A5928183-33F1-13AE-92CF-1AD5496F2BCE}"/>
          </ac:picMkLst>
        </pc:picChg>
      </pc:sldChg>
      <pc:sldChg chg="addSp modSp">
        <pc:chgData name="Juan Carlos Mican Muñoz" userId="S::jcmican1@soy.sena.edu.co::bcf9e45a-dc65-42df-9ddc-5a8644859ebb" providerId="AD" clId="Web-{53510589-7807-AEFA-401B-7903CD5D0A7B}" dt="2023-04-11T16:01:51.991" v="149" actId="1076"/>
        <pc:sldMkLst>
          <pc:docMk/>
          <pc:sldMk cId="3553566875" sldId="275"/>
        </pc:sldMkLst>
        <pc:spChg chg="mod">
          <ac:chgData name="Juan Carlos Mican Muñoz" userId="S::jcmican1@soy.sena.edu.co::bcf9e45a-dc65-42df-9ddc-5a8644859ebb" providerId="AD" clId="Web-{53510589-7807-AEFA-401B-7903CD5D0A7B}" dt="2023-04-11T16:01:07.394" v="141" actId="1076"/>
          <ac:spMkLst>
            <pc:docMk/>
            <pc:sldMk cId="3553566875" sldId="275"/>
            <ac:spMk id="2" creationId="{64CE2BD9-87A6-E835-2828-46E1CBB0F209}"/>
          </ac:spMkLst>
        </pc:spChg>
        <pc:spChg chg="add mod">
          <ac:chgData name="Juan Carlos Mican Muñoz" userId="S::jcmican1@soy.sena.edu.co::bcf9e45a-dc65-42df-9ddc-5a8644859ebb" providerId="AD" clId="Web-{53510589-7807-AEFA-401B-7903CD5D0A7B}" dt="2023-04-11T16:01:51.991" v="149" actId="1076"/>
          <ac:spMkLst>
            <pc:docMk/>
            <pc:sldMk cId="3553566875" sldId="275"/>
            <ac:spMk id="3" creationId="{9FC90969-62B6-8989-A943-8F8076D738DF}"/>
          </ac:spMkLst>
        </pc:spChg>
        <pc:picChg chg="mod">
          <ac:chgData name="Juan Carlos Mican Muñoz" userId="S::jcmican1@soy.sena.edu.co::bcf9e45a-dc65-42df-9ddc-5a8644859ebb" providerId="AD" clId="Web-{53510589-7807-AEFA-401B-7903CD5D0A7B}" dt="2023-04-11T16:01:10.379" v="142" actId="1076"/>
          <ac:picMkLst>
            <pc:docMk/>
            <pc:sldMk cId="3553566875" sldId="275"/>
            <ac:picMk id="4" creationId="{1E4CD065-96F6-7741-2444-5382CC9ECE0E}"/>
          </ac:picMkLst>
        </pc:picChg>
      </pc:sldChg>
      <pc:sldChg chg="addSp modSp">
        <pc:chgData name="Juan Carlos Mican Muñoz" userId="S::jcmican1@soy.sena.edu.co::bcf9e45a-dc65-42df-9ddc-5a8644859ebb" providerId="AD" clId="Web-{53510589-7807-AEFA-401B-7903CD5D0A7B}" dt="2023-04-11T15:59:12.200" v="128" actId="1076"/>
        <pc:sldMkLst>
          <pc:docMk/>
          <pc:sldMk cId="3123307775" sldId="276"/>
        </pc:sldMkLst>
        <pc:spChg chg="mod">
          <ac:chgData name="Juan Carlos Mican Muñoz" userId="S::jcmican1@soy.sena.edu.co::bcf9e45a-dc65-42df-9ddc-5a8644859ebb" providerId="AD" clId="Web-{53510589-7807-AEFA-401B-7903CD5D0A7B}" dt="2023-04-11T15:59:08.934" v="127" actId="1076"/>
          <ac:spMkLst>
            <pc:docMk/>
            <pc:sldMk cId="3123307775" sldId="276"/>
            <ac:spMk id="2" creationId="{82C054CA-D2C2-30CA-D083-C176A2C0C7A6}"/>
          </ac:spMkLst>
        </pc:spChg>
        <pc:spChg chg="add mod">
          <ac:chgData name="Juan Carlos Mican Muñoz" userId="S::jcmican1@soy.sena.edu.co::bcf9e45a-dc65-42df-9ddc-5a8644859ebb" providerId="AD" clId="Web-{53510589-7807-AEFA-401B-7903CD5D0A7B}" dt="2023-04-11T15:59:12.200" v="128" actId="1076"/>
          <ac:spMkLst>
            <pc:docMk/>
            <pc:sldMk cId="3123307775" sldId="276"/>
            <ac:spMk id="3" creationId="{3F7D3A05-4434-4D9F-841D-C80751D4F1DF}"/>
          </ac:spMkLst>
        </pc:spChg>
        <pc:picChg chg="mod">
          <ac:chgData name="Juan Carlos Mican Muñoz" userId="S::jcmican1@soy.sena.edu.co::bcf9e45a-dc65-42df-9ddc-5a8644859ebb" providerId="AD" clId="Web-{53510589-7807-AEFA-401B-7903CD5D0A7B}" dt="2023-04-11T15:59:04.652" v="126" actId="1076"/>
          <ac:picMkLst>
            <pc:docMk/>
            <pc:sldMk cId="3123307775" sldId="276"/>
            <ac:picMk id="4" creationId="{170EC02F-FAD3-E7F9-6B94-5DFE6C8F7D50}"/>
          </ac:picMkLst>
        </pc:picChg>
      </pc:sldChg>
      <pc:sldChg chg="addSp delSp modSp">
        <pc:chgData name="Juan Carlos Mican Muñoz" userId="S::jcmican1@soy.sena.edu.co::bcf9e45a-dc65-42df-9ddc-5a8644859ebb" providerId="AD" clId="Web-{53510589-7807-AEFA-401B-7903CD5D0A7B}" dt="2023-04-11T16:02:48.901" v="154" actId="20577"/>
        <pc:sldMkLst>
          <pc:docMk/>
          <pc:sldMk cId="3529172798" sldId="277"/>
        </pc:sldMkLst>
        <pc:spChg chg="mod">
          <ac:chgData name="Juan Carlos Mican Muñoz" userId="S::jcmican1@soy.sena.edu.co::bcf9e45a-dc65-42df-9ddc-5a8644859ebb" providerId="AD" clId="Web-{53510589-7807-AEFA-401B-7903CD5D0A7B}" dt="2023-04-11T15:59:18.997" v="129" actId="1076"/>
          <ac:spMkLst>
            <pc:docMk/>
            <pc:sldMk cId="3529172798" sldId="277"/>
            <ac:spMk id="2" creationId="{61F187EC-A06A-2945-8F04-01C2279FEC7F}"/>
          </ac:spMkLst>
        </pc:spChg>
        <pc:spChg chg="add mod">
          <ac:chgData name="Juan Carlos Mican Muñoz" userId="S::jcmican1@soy.sena.edu.co::bcf9e45a-dc65-42df-9ddc-5a8644859ebb" providerId="AD" clId="Web-{53510589-7807-AEFA-401B-7903CD5D0A7B}" dt="2023-04-11T16:02:48.901" v="154" actId="20577"/>
          <ac:spMkLst>
            <pc:docMk/>
            <pc:sldMk cId="3529172798" sldId="277"/>
            <ac:spMk id="3" creationId="{323CA421-9076-7DE9-F5D7-B6287E3C00AC}"/>
          </ac:spMkLst>
        </pc:spChg>
        <pc:spChg chg="del">
          <ac:chgData name="Juan Carlos Mican Muñoz" userId="S::jcmican1@soy.sena.edu.co::bcf9e45a-dc65-42df-9ddc-5a8644859ebb" providerId="AD" clId="Web-{53510589-7807-AEFA-401B-7903CD5D0A7B}" dt="2023-04-11T14:57:53.541" v="56"/>
          <ac:spMkLst>
            <pc:docMk/>
            <pc:sldMk cId="3529172798" sldId="277"/>
            <ac:spMk id="3" creationId="{9332D64B-A974-D65A-0302-4A9333F828BA}"/>
          </ac:spMkLst>
        </pc:spChg>
        <pc:picChg chg="add mod ord">
          <ac:chgData name="Juan Carlos Mican Muñoz" userId="S::jcmican1@soy.sena.edu.co::bcf9e45a-dc65-42df-9ddc-5a8644859ebb" providerId="AD" clId="Web-{53510589-7807-AEFA-401B-7903CD5D0A7B}" dt="2023-04-11T15:59:24.138" v="130" actId="1076"/>
          <ac:picMkLst>
            <pc:docMk/>
            <pc:sldMk cId="3529172798" sldId="277"/>
            <ac:picMk id="4" creationId="{760BEB2D-A20F-2647-B438-3FD2EA6C4F86}"/>
          </ac:picMkLst>
        </pc:picChg>
      </pc:sldChg>
      <pc:sldChg chg="addSp delSp modSp">
        <pc:chgData name="Juan Carlos Mican Muñoz" userId="S::jcmican1@soy.sena.edu.co::bcf9e45a-dc65-42df-9ddc-5a8644859ebb" providerId="AD" clId="Web-{53510589-7807-AEFA-401B-7903CD5D0A7B}" dt="2023-04-11T15:04:01.599" v="92" actId="1076"/>
        <pc:sldMkLst>
          <pc:docMk/>
          <pc:sldMk cId="409237192" sldId="278"/>
        </pc:sldMkLst>
        <pc:spChg chg="mod">
          <ac:chgData name="Juan Carlos Mican Muñoz" userId="S::jcmican1@soy.sena.edu.co::bcf9e45a-dc65-42df-9ddc-5a8644859ebb" providerId="AD" clId="Web-{53510589-7807-AEFA-401B-7903CD5D0A7B}" dt="2023-04-11T15:03:57.802" v="88" actId="1076"/>
          <ac:spMkLst>
            <pc:docMk/>
            <pc:sldMk cId="409237192" sldId="278"/>
            <ac:spMk id="2" creationId="{18CC5B24-C555-A1A9-4C92-A038903E9C98}"/>
          </ac:spMkLst>
        </pc:spChg>
        <pc:spChg chg="mod ord">
          <ac:chgData name="Juan Carlos Mican Muñoz" userId="S::jcmican1@soy.sena.edu.co::bcf9e45a-dc65-42df-9ddc-5a8644859ebb" providerId="AD" clId="Web-{53510589-7807-AEFA-401B-7903CD5D0A7B}" dt="2023-04-11T15:03:57.817" v="89" actId="1076"/>
          <ac:spMkLst>
            <pc:docMk/>
            <pc:sldMk cId="409237192" sldId="278"/>
            <ac:spMk id="3" creationId="{4357583E-95CC-A0F5-7664-D67B2DB67F28}"/>
          </ac:spMkLst>
        </pc:spChg>
        <pc:spChg chg="add del">
          <ac:chgData name="Juan Carlos Mican Muñoz" userId="S::jcmican1@soy.sena.edu.co::bcf9e45a-dc65-42df-9ddc-5a8644859ebb" providerId="AD" clId="Web-{53510589-7807-AEFA-401B-7903CD5D0A7B}" dt="2023-04-11T11:50:05.057" v="15"/>
          <ac:spMkLst>
            <pc:docMk/>
            <pc:sldMk cId="409237192" sldId="278"/>
            <ac:spMk id="9" creationId="{FE3DA1AA-4BBD-31B3-0380-BB0333A77B3A}"/>
          </ac:spMkLst>
        </pc:spChg>
        <pc:spChg chg="add del">
          <ac:chgData name="Juan Carlos Mican Muñoz" userId="S::jcmican1@soy.sena.edu.co::bcf9e45a-dc65-42df-9ddc-5a8644859ebb" providerId="AD" clId="Web-{53510589-7807-AEFA-401B-7903CD5D0A7B}" dt="2023-04-11T11:50:05.057" v="15"/>
          <ac:spMkLst>
            <pc:docMk/>
            <pc:sldMk cId="409237192" sldId="278"/>
            <ac:spMk id="11" creationId="{1708E09F-170D-14D7-B0A7-90CEA3BF602E}"/>
          </ac:spMkLst>
        </pc:spChg>
        <pc:spChg chg="add del">
          <ac:chgData name="Juan Carlos Mican Muñoz" userId="S::jcmican1@soy.sena.edu.co::bcf9e45a-dc65-42df-9ddc-5a8644859ebb" providerId="AD" clId="Web-{53510589-7807-AEFA-401B-7903CD5D0A7B}" dt="2023-04-11T11:50:05.057" v="15"/>
          <ac:spMkLst>
            <pc:docMk/>
            <pc:sldMk cId="409237192" sldId="278"/>
            <ac:spMk id="13" creationId="{F76A1578-4BAB-8672-0768-2FB5B6E7D8CD}"/>
          </ac:spMkLst>
        </pc:spChg>
        <pc:spChg chg="add">
          <ac:chgData name="Juan Carlos Mican Muñoz" userId="S::jcmican1@soy.sena.edu.co::bcf9e45a-dc65-42df-9ddc-5a8644859ebb" providerId="AD" clId="Web-{53510589-7807-AEFA-401B-7903CD5D0A7B}" dt="2023-04-11T11:50:05.057" v="16"/>
          <ac:spMkLst>
            <pc:docMk/>
            <pc:sldMk cId="409237192" sldId="278"/>
            <ac:spMk id="15" creationId="{FE3DA1AA-4BBD-31B3-0380-BB0333A77B3A}"/>
          </ac:spMkLst>
        </pc:spChg>
        <pc:spChg chg="add">
          <ac:chgData name="Juan Carlos Mican Muñoz" userId="S::jcmican1@soy.sena.edu.co::bcf9e45a-dc65-42df-9ddc-5a8644859ebb" providerId="AD" clId="Web-{53510589-7807-AEFA-401B-7903CD5D0A7B}" dt="2023-04-11T11:50:05.057" v="16"/>
          <ac:spMkLst>
            <pc:docMk/>
            <pc:sldMk cId="409237192" sldId="278"/>
            <ac:spMk id="16" creationId="{1708E09F-170D-14D7-B0A7-90CEA3BF602E}"/>
          </ac:spMkLst>
        </pc:spChg>
        <pc:spChg chg="add">
          <ac:chgData name="Juan Carlos Mican Muñoz" userId="S::jcmican1@soy.sena.edu.co::bcf9e45a-dc65-42df-9ddc-5a8644859ebb" providerId="AD" clId="Web-{53510589-7807-AEFA-401B-7903CD5D0A7B}" dt="2023-04-11T11:50:05.057" v="16"/>
          <ac:spMkLst>
            <pc:docMk/>
            <pc:sldMk cId="409237192" sldId="278"/>
            <ac:spMk id="17" creationId="{F76A1578-4BAB-8672-0768-2FB5B6E7D8CD}"/>
          </ac:spMkLst>
        </pc:spChg>
        <pc:picChg chg="add mod">
          <ac:chgData name="Juan Carlos Mican Muñoz" userId="S::jcmican1@soy.sena.edu.co::bcf9e45a-dc65-42df-9ddc-5a8644859ebb" providerId="AD" clId="Web-{53510589-7807-AEFA-401B-7903CD5D0A7B}" dt="2023-04-11T15:04:01.599" v="92" actId="1076"/>
          <ac:picMkLst>
            <pc:docMk/>
            <pc:sldMk cId="409237192" sldId="278"/>
            <ac:picMk id="4" creationId="{704DFD08-84D5-039B-C1CC-C5F49983EFFB}"/>
          </ac:picMkLst>
        </pc:picChg>
      </pc:sldChg>
    </pc:docChg>
  </pc:docChgLst>
  <pc:docChgLst>
    <pc:chgData name="Juan Carlos Mican Muñoz" userId="S::jcmican1@soy.sena.edu.co::bcf9e45a-dc65-42df-9ddc-5a8644859ebb" providerId="AD" clId="Web-{25B4C7D0-0FCF-325A-2814-C2AA990D511B}"/>
    <pc:docChg chg="modSld addMainMaster delMainMaster">
      <pc:chgData name="Juan Carlos Mican Muñoz" userId="S::jcmican1@soy.sena.edu.co::bcf9e45a-dc65-42df-9ddc-5a8644859ebb" providerId="AD" clId="Web-{25B4C7D0-0FCF-325A-2814-C2AA990D511B}" dt="2023-05-31T15:47:07.965" v="11"/>
      <pc:docMkLst>
        <pc:docMk/>
      </pc:docMkLst>
      <pc:sldChg chg="delSp modSp mod modClrScheme delDesignElem chgLayout">
        <pc:chgData name="Juan Carlos Mican Muñoz" userId="S::jcmican1@soy.sena.edu.co::bcf9e45a-dc65-42df-9ddc-5a8644859ebb" providerId="AD" clId="Web-{25B4C7D0-0FCF-325A-2814-C2AA990D511B}" dt="2023-05-31T15:46:09.182" v="7"/>
        <pc:sldMkLst>
          <pc:docMk/>
          <pc:sldMk cId="2406273178" sldId="256"/>
        </pc:sldMkLst>
        <pc:spChg chg="mod ord">
          <ac:chgData name="Juan Carlos Mican Muñoz" userId="S::jcmican1@soy.sena.edu.co::bcf9e45a-dc65-42df-9ddc-5a8644859ebb" providerId="AD" clId="Web-{25B4C7D0-0FCF-325A-2814-C2AA990D511B}" dt="2023-05-31T15:46:09.182" v="7"/>
          <ac:spMkLst>
            <pc:docMk/>
            <pc:sldMk cId="2406273178" sldId="256"/>
            <ac:spMk id="2" creationId="{00000000-0000-0000-0000-000000000000}"/>
          </ac:spMkLst>
        </pc:spChg>
        <pc:spChg chg="mod ord">
          <ac:chgData name="Juan Carlos Mican Muñoz" userId="S::jcmican1@soy.sena.edu.co::bcf9e45a-dc65-42df-9ddc-5a8644859ebb" providerId="AD" clId="Web-{25B4C7D0-0FCF-325A-2814-C2AA990D511B}" dt="2023-05-31T15:46:09.182" v="7"/>
          <ac:spMkLst>
            <pc:docMk/>
            <pc:sldMk cId="2406273178" sldId="256"/>
            <ac:spMk id="3" creationId="{00000000-0000-0000-0000-000000000000}"/>
          </ac:spMkLst>
        </pc:spChg>
        <pc:spChg chg="del">
          <ac:chgData name="Juan Carlos Mican Muñoz" userId="S::jcmican1@soy.sena.edu.co::bcf9e45a-dc65-42df-9ddc-5a8644859ebb" providerId="AD" clId="Web-{25B4C7D0-0FCF-325A-2814-C2AA990D511B}" dt="2023-05-31T15:46:09.182" v="7"/>
          <ac:spMkLst>
            <pc:docMk/>
            <pc:sldMk cId="2406273178" sldId="256"/>
            <ac:spMk id="9" creationId="{0668B51F-0397-D568-D929-A4F9A9CC47E8}"/>
          </ac:spMkLst>
        </pc:spChg>
        <pc:spChg chg="del">
          <ac:chgData name="Juan Carlos Mican Muñoz" userId="S::jcmican1@soy.sena.edu.co::bcf9e45a-dc65-42df-9ddc-5a8644859ebb" providerId="AD" clId="Web-{25B4C7D0-0FCF-325A-2814-C2AA990D511B}" dt="2023-05-31T15:46:09.182" v="7"/>
          <ac:spMkLst>
            <pc:docMk/>
            <pc:sldMk cId="2406273178" sldId="256"/>
            <ac:spMk id="11" creationId="{50F200B6-228D-F4F2-C6FF-D4257EC20592}"/>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557231139" sldId="257"/>
        </pc:sldMkLst>
        <pc:spChg chg="mod ord">
          <ac:chgData name="Juan Carlos Mican Muñoz" userId="S::jcmican1@soy.sena.edu.co::bcf9e45a-dc65-42df-9ddc-5a8644859ebb" providerId="AD" clId="Web-{25B4C7D0-0FCF-325A-2814-C2AA990D511B}" dt="2023-05-31T15:46:09.182" v="7"/>
          <ac:spMkLst>
            <pc:docMk/>
            <pc:sldMk cId="1557231139" sldId="257"/>
            <ac:spMk id="2" creationId="{80491E67-B857-90C4-F33E-F6973F342209}"/>
          </ac:spMkLst>
        </pc:spChg>
        <pc:spChg chg="mod ord">
          <ac:chgData name="Juan Carlos Mican Muñoz" userId="S::jcmican1@soy.sena.edu.co::bcf9e45a-dc65-42df-9ddc-5a8644859ebb" providerId="AD" clId="Web-{25B4C7D0-0FCF-325A-2814-C2AA990D511B}" dt="2023-05-31T15:46:09.182" v="7"/>
          <ac:spMkLst>
            <pc:docMk/>
            <pc:sldMk cId="1557231139" sldId="257"/>
            <ac:spMk id="9" creationId="{91142880-CCE0-FFDD-4C36-B91563D7A971}"/>
          </ac:spMkLst>
        </pc:spChg>
        <pc:spChg chg="mod ord">
          <ac:chgData name="Juan Carlos Mican Muñoz" userId="S::jcmican1@soy.sena.edu.co::bcf9e45a-dc65-42df-9ddc-5a8644859ebb" providerId="AD" clId="Web-{25B4C7D0-0FCF-325A-2814-C2AA990D511B}" dt="2023-05-31T15:46:09.182" v="7"/>
          <ac:spMkLst>
            <pc:docMk/>
            <pc:sldMk cId="1557231139" sldId="257"/>
            <ac:spMk id="11" creationId="{C3C16EE1-BD95-1B6B-19EE-CA488BF8A718}"/>
          </ac:spMkLst>
        </pc:spChg>
        <pc:spChg chg="mod ord">
          <ac:chgData name="Juan Carlos Mican Muñoz" userId="S::jcmican1@soy.sena.edu.co::bcf9e45a-dc65-42df-9ddc-5a8644859ebb" providerId="AD" clId="Web-{25B4C7D0-0FCF-325A-2814-C2AA990D511B}" dt="2023-05-31T15:46:09.182" v="7"/>
          <ac:spMkLst>
            <pc:docMk/>
            <pc:sldMk cId="1557231139" sldId="257"/>
            <ac:spMk id="13" creationId="{FF89BF47-33BB-8510-A325-F7BD5D069588}"/>
          </ac:spMkLst>
        </pc:spChg>
        <pc:spChg chg="mod ord">
          <ac:chgData name="Juan Carlos Mican Muñoz" userId="S::jcmican1@soy.sena.edu.co::bcf9e45a-dc65-42df-9ddc-5a8644859ebb" providerId="AD" clId="Web-{25B4C7D0-0FCF-325A-2814-C2AA990D511B}" dt="2023-05-31T15:46:09.182" v="7"/>
          <ac:spMkLst>
            <pc:docMk/>
            <pc:sldMk cId="1557231139" sldId="257"/>
            <ac:spMk id="15" creationId="{BA92B218-A20E-08A3-6FD4-A65AE5AA5C4F}"/>
          </ac:spMkLst>
        </pc:spChg>
      </pc:sldChg>
      <pc:sldChg chg="modSp mod modClrScheme chgLayout">
        <pc:chgData name="Juan Carlos Mican Muñoz" userId="S::jcmican1@soy.sena.edu.co::bcf9e45a-dc65-42df-9ddc-5a8644859ebb" providerId="AD" clId="Web-{25B4C7D0-0FCF-325A-2814-C2AA990D511B}" dt="2023-05-31T15:46:09.182" v="7"/>
        <pc:sldMkLst>
          <pc:docMk/>
          <pc:sldMk cId="2368599584" sldId="258"/>
        </pc:sldMkLst>
        <pc:spChg chg="mod ord">
          <ac:chgData name="Juan Carlos Mican Muñoz" userId="S::jcmican1@soy.sena.edu.co::bcf9e45a-dc65-42df-9ddc-5a8644859ebb" providerId="AD" clId="Web-{25B4C7D0-0FCF-325A-2814-C2AA990D511B}" dt="2023-05-31T15:46:09.182" v="7"/>
          <ac:spMkLst>
            <pc:docMk/>
            <pc:sldMk cId="2368599584" sldId="258"/>
            <ac:spMk id="2" creationId="{81A8A438-56BD-7052-FA28-310E463F9025}"/>
          </ac:spMkLst>
        </pc:spChg>
        <pc:spChg chg="mod ord">
          <ac:chgData name="Juan Carlos Mican Muñoz" userId="S::jcmican1@soy.sena.edu.co::bcf9e45a-dc65-42df-9ddc-5a8644859ebb" providerId="AD" clId="Web-{25B4C7D0-0FCF-325A-2814-C2AA990D511B}" dt="2023-05-31T15:46:09.182" v="7"/>
          <ac:spMkLst>
            <pc:docMk/>
            <pc:sldMk cId="2368599584" sldId="258"/>
            <ac:spMk id="3" creationId="{511B1BD8-C1CB-10C5-3D31-39F55BB4D7B5}"/>
          </ac:spMkLst>
        </pc:spChg>
        <pc:spChg chg="mod ord">
          <ac:chgData name="Juan Carlos Mican Muñoz" userId="S::jcmican1@soy.sena.edu.co::bcf9e45a-dc65-42df-9ddc-5a8644859ebb" providerId="AD" clId="Web-{25B4C7D0-0FCF-325A-2814-C2AA990D511B}" dt="2023-05-31T15:46:09.182" v="7"/>
          <ac:spMkLst>
            <pc:docMk/>
            <pc:sldMk cId="2368599584" sldId="258"/>
            <ac:spMk id="10"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2368599584" sldId="258"/>
            <ac:spMk id="12"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2368599584" sldId="258"/>
            <ac:spMk id="14" creationId="{F76A1578-4BAB-8672-0768-2FB5B6E7D8CD}"/>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821176138" sldId="259"/>
        </pc:sldMkLst>
        <pc:spChg chg="mod ord">
          <ac:chgData name="Juan Carlos Mican Muñoz" userId="S::jcmican1@soy.sena.edu.co::bcf9e45a-dc65-42df-9ddc-5a8644859ebb" providerId="AD" clId="Web-{25B4C7D0-0FCF-325A-2814-C2AA990D511B}" dt="2023-05-31T15:46:09.182" v="7"/>
          <ac:spMkLst>
            <pc:docMk/>
            <pc:sldMk cId="1821176138" sldId="259"/>
            <ac:spMk id="2" creationId="{AADDD225-9F7E-CC26-10B5-72FA764967C5}"/>
          </ac:spMkLst>
        </pc:spChg>
        <pc:spChg chg="mod ord">
          <ac:chgData name="Juan Carlos Mican Muñoz" userId="S::jcmican1@soy.sena.edu.co::bcf9e45a-dc65-42df-9ddc-5a8644859ebb" providerId="AD" clId="Web-{25B4C7D0-0FCF-325A-2814-C2AA990D511B}" dt="2023-05-31T15:46:09.182" v="7"/>
          <ac:spMkLst>
            <pc:docMk/>
            <pc:sldMk cId="1821176138" sldId="259"/>
            <ac:spMk id="3" creationId="{B531A191-C576-A307-1A88-92459F0AA5F5}"/>
          </ac:spMkLst>
        </pc:spChg>
        <pc:spChg chg="mod ord">
          <ac:chgData name="Juan Carlos Mican Muñoz" userId="S::jcmican1@soy.sena.edu.co::bcf9e45a-dc65-42df-9ddc-5a8644859ebb" providerId="AD" clId="Web-{25B4C7D0-0FCF-325A-2814-C2AA990D511B}" dt="2023-05-31T15:46:09.182" v="7"/>
          <ac:spMkLst>
            <pc:docMk/>
            <pc:sldMk cId="1821176138" sldId="259"/>
            <ac:spMk id="9"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1821176138" sldId="259"/>
            <ac:spMk id="11"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1821176138" sldId="259"/>
            <ac:spMk id="13" creationId="{F76A1578-4BAB-8672-0768-2FB5B6E7D8CD}"/>
          </ac:spMkLst>
        </pc:spChg>
      </pc:sldChg>
      <pc:sldChg chg="modSp mod modClrScheme chgLayout">
        <pc:chgData name="Juan Carlos Mican Muñoz" userId="S::jcmican1@soy.sena.edu.co::bcf9e45a-dc65-42df-9ddc-5a8644859ebb" providerId="AD" clId="Web-{25B4C7D0-0FCF-325A-2814-C2AA990D511B}" dt="2023-05-31T15:46:09.182" v="7"/>
        <pc:sldMkLst>
          <pc:docMk/>
          <pc:sldMk cId="3197450829" sldId="260"/>
        </pc:sldMkLst>
        <pc:spChg chg="mod ord">
          <ac:chgData name="Juan Carlos Mican Muñoz" userId="S::jcmican1@soy.sena.edu.co::bcf9e45a-dc65-42df-9ddc-5a8644859ebb" providerId="AD" clId="Web-{25B4C7D0-0FCF-325A-2814-C2AA990D511B}" dt="2023-05-31T15:46:09.182" v="7"/>
          <ac:spMkLst>
            <pc:docMk/>
            <pc:sldMk cId="3197450829" sldId="260"/>
            <ac:spMk id="2" creationId="{30080E33-0621-18A1-6FD7-C362163C2801}"/>
          </ac:spMkLst>
        </pc:spChg>
        <pc:spChg chg="mod ord">
          <ac:chgData name="Juan Carlos Mican Muñoz" userId="S::jcmican1@soy.sena.edu.co::bcf9e45a-dc65-42df-9ddc-5a8644859ebb" providerId="AD" clId="Web-{25B4C7D0-0FCF-325A-2814-C2AA990D511B}" dt="2023-05-31T15:46:09.182" v="7"/>
          <ac:spMkLst>
            <pc:docMk/>
            <pc:sldMk cId="3197450829" sldId="260"/>
            <ac:spMk id="3" creationId="{BF564AC9-166D-CE05-66A9-53AFBC93B3CB}"/>
          </ac:spMkLst>
        </pc:spChg>
        <pc:spChg chg="mod ord">
          <ac:chgData name="Juan Carlos Mican Muñoz" userId="S::jcmican1@soy.sena.edu.co::bcf9e45a-dc65-42df-9ddc-5a8644859ebb" providerId="AD" clId="Web-{25B4C7D0-0FCF-325A-2814-C2AA990D511B}" dt="2023-05-31T15:46:09.182" v="7"/>
          <ac:spMkLst>
            <pc:docMk/>
            <pc:sldMk cId="3197450829" sldId="260"/>
            <ac:spMk id="20"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3197450829" sldId="260"/>
            <ac:spMk id="21"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3197450829" sldId="260"/>
            <ac:spMk id="22" creationId="{F76A1578-4BAB-8672-0768-2FB5B6E7D8CD}"/>
          </ac:spMkLst>
        </pc:spChg>
      </pc:sldChg>
      <pc:sldChg chg="modSp mod modClrScheme chgLayout">
        <pc:chgData name="Juan Carlos Mican Muñoz" userId="S::jcmican1@soy.sena.edu.co::bcf9e45a-dc65-42df-9ddc-5a8644859ebb" providerId="AD" clId="Web-{25B4C7D0-0FCF-325A-2814-C2AA990D511B}" dt="2023-05-31T15:46:09.182" v="7"/>
        <pc:sldMkLst>
          <pc:docMk/>
          <pc:sldMk cId="4006441739" sldId="261"/>
        </pc:sldMkLst>
        <pc:spChg chg="mod ord">
          <ac:chgData name="Juan Carlos Mican Muñoz" userId="S::jcmican1@soy.sena.edu.co::bcf9e45a-dc65-42df-9ddc-5a8644859ebb" providerId="AD" clId="Web-{25B4C7D0-0FCF-325A-2814-C2AA990D511B}" dt="2023-05-31T15:46:09.182" v="7"/>
          <ac:spMkLst>
            <pc:docMk/>
            <pc:sldMk cId="4006441739" sldId="261"/>
            <ac:spMk id="2" creationId="{2D849C63-495F-6715-3559-D72DEB4F22AD}"/>
          </ac:spMkLst>
        </pc:spChg>
        <pc:spChg chg="mod ord">
          <ac:chgData name="Juan Carlos Mican Muñoz" userId="S::jcmican1@soy.sena.edu.co::bcf9e45a-dc65-42df-9ddc-5a8644859ebb" providerId="AD" clId="Web-{25B4C7D0-0FCF-325A-2814-C2AA990D511B}" dt="2023-05-31T15:46:09.182" v="7"/>
          <ac:spMkLst>
            <pc:docMk/>
            <pc:sldMk cId="4006441739" sldId="261"/>
            <ac:spMk id="3" creationId="{8DCABEEE-8333-B72F-4382-B1470FA5ADAB}"/>
          </ac:spMkLst>
        </pc:spChg>
        <pc:spChg chg="mod ord">
          <ac:chgData name="Juan Carlos Mican Muñoz" userId="S::jcmican1@soy.sena.edu.co::bcf9e45a-dc65-42df-9ddc-5a8644859ebb" providerId="AD" clId="Web-{25B4C7D0-0FCF-325A-2814-C2AA990D511B}" dt="2023-05-31T15:46:09.182" v="7"/>
          <ac:spMkLst>
            <pc:docMk/>
            <pc:sldMk cId="4006441739" sldId="261"/>
            <ac:spMk id="10"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4006441739" sldId="261"/>
            <ac:spMk id="12"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4006441739" sldId="261"/>
            <ac:spMk id="14" creationId="{F76A1578-4BAB-8672-0768-2FB5B6E7D8CD}"/>
          </ac:spMkLst>
        </pc:spChg>
      </pc:sldChg>
      <pc:sldChg chg="modSp mod modClrScheme chgLayout">
        <pc:chgData name="Juan Carlos Mican Muñoz" userId="S::jcmican1@soy.sena.edu.co::bcf9e45a-dc65-42df-9ddc-5a8644859ebb" providerId="AD" clId="Web-{25B4C7D0-0FCF-325A-2814-C2AA990D511B}" dt="2023-05-31T15:46:09.182" v="7"/>
        <pc:sldMkLst>
          <pc:docMk/>
          <pc:sldMk cId="2920269804" sldId="262"/>
        </pc:sldMkLst>
        <pc:spChg chg="mod ord">
          <ac:chgData name="Juan Carlos Mican Muñoz" userId="S::jcmican1@soy.sena.edu.co::bcf9e45a-dc65-42df-9ddc-5a8644859ebb" providerId="AD" clId="Web-{25B4C7D0-0FCF-325A-2814-C2AA990D511B}" dt="2023-05-31T15:46:09.182" v="7"/>
          <ac:spMkLst>
            <pc:docMk/>
            <pc:sldMk cId="2920269804" sldId="262"/>
            <ac:spMk id="2" creationId="{814BF2B9-15F1-9205-6C4C-B18B37DC03FB}"/>
          </ac:spMkLst>
        </pc:spChg>
        <pc:spChg chg="mod ord">
          <ac:chgData name="Juan Carlos Mican Muñoz" userId="S::jcmican1@soy.sena.edu.co::bcf9e45a-dc65-42df-9ddc-5a8644859ebb" providerId="AD" clId="Web-{25B4C7D0-0FCF-325A-2814-C2AA990D511B}" dt="2023-05-31T15:46:09.182" v="7"/>
          <ac:spMkLst>
            <pc:docMk/>
            <pc:sldMk cId="2920269804" sldId="262"/>
            <ac:spMk id="3" creationId="{278F83A5-C5E1-3F58-F35C-00AD5F95CF7E}"/>
          </ac:spMkLst>
        </pc:spChg>
        <pc:spChg chg="mod ord">
          <ac:chgData name="Juan Carlos Mican Muñoz" userId="S::jcmican1@soy.sena.edu.co::bcf9e45a-dc65-42df-9ddc-5a8644859ebb" providerId="AD" clId="Web-{25B4C7D0-0FCF-325A-2814-C2AA990D511B}" dt="2023-05-31T15:46:09.182" v="7"/>
          <ac:spMkLst>
            <pc:docMk/>
            <pc:sldMk cId="2920269804" sldId="262"/>
            <ac:spMk id="20"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2920269804" sldId="262"/>
            <ac:spMk id="21"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2920269804" sldId="262"/>
            <ac:spMk id="22" creationId="{F76A1578-4BAB-8672-0768-2FB5B6E7D8CD}"/>
          </ac:spMkLst>
        </pc:spChg>
      </pc:sldChg>
      <pc:sldChg chg="modSp mod modClrScheme chgLayout">
        <pc:chgData name="Juan Carlos Mican Muñoz" userId="S::jcmican1@soy.sena.edu.co::bcf9e45a-dc65-42df-9ddc-5a8644859ebb" providerId="AD" clId="Web-{25B4C7D0-0FCF-325A-2814-C2AA990D511B}" dt="2023-05-31T15:46:09.182" v="7"/>
        <pc:sldMkLst>
          <pc:docMk/>
          <pc:sldMk cId="2762982078" sldId="263"/>
        </pc:sldMkLst>
        <pc:spChg chg="mod ord">
          <ac:chgData name="Juan Carlos Mican Muñoz" userId="S::jcmican1@soy.sena.edu.co::bcf9e45a-dc65-42df-9ddc-5a8644859ebb" providerId="AD" clId="Web-{25B4C7D0-0FCF-325A-2814-C2AA990D511B}" dt="2023-05-31T15:46:09.182" v="7"/>
          <ac:spMkLst>
            <pc:docMk/>
            <pc:sldMk cId="2762982078" sldId="263"/>
            <ac:spMk id="2" creationId="{3755AD95-F6B1-B61B-36F1-4ACB03C334A4}"/>
          </ac:spMkLst>
        </pc:spChg>
        <pc:spChg chg="mod ord">
          <ac:chgData name="Juan Carlos Mican Muñoz" userId="S::jcmican1@soy.sena.edu.co::bcf9e45a-dc65-42df-9ddc-5a8644859ebb" providerId="AD" clId="Web-{25B4C7D0-0FCF-325A-2814-C2AA990D511B}" dt="2023-05-31T15:46:09.182" v="7"/>
          <ac:spMkLst>
            <pc:docMk/>
            <pc:sldMk cId="2762982078" sldId="263"/>
            <ac:spMk id="9" creationId="{F8FE6C11-B56E-D593-91F8-4157FCB4AFD4}"/>
          </ac:spMkLst>
        </pc:spChg>
        <pc:spChg chg="mod ord">
          <ac:chgData name="Juan Carlos Mican Muñoz" userId="S::jcmican1@soy.sena.edu.co::bcf9e45a-dc65-42df-9ddc-5a8644859ebb" providerId="AD" clId="Web-{25B4C7D0-0FCF-325A-2814-C2AA990D511B}" dt="2023-05-31T15:46:09.182" v="7"/>
          <ac:spMkLst>
            <pc:docMk/>
            <pc:sldMk cId="2762982078" sldId="263"/>
            <ac:spMk id="11"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2762982078" sldId="263"/>
            <ac:spMk id="13"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2762982078" sldId="263"/>
            <ac:spMk id="15"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952171706" sldId="264"/>
        </pc:sldMkLst>
        <pc:spChg chg="mod ord">
          <ac:chgData name="Juan Carlos Mican Muñoz" userId="S::jcmican1@soy.sena.edu.co::bcf9e45a-dc65-42df-9ddc-5a8644859ebb" providerId="AD" clId="Web-{25B4C7D0-0FCF-325A-2814-C2AA990D511B}" dt="2023-05-31T15:46:09.182" v="7"/>
          <ac:spMkLst>
            <pc:docMk/>
            <pc:sldMk cId="952171706" sldId="264"/>
            <ac:spMk id="2" creationId="{DB36C8A3-310F-2572-9399-74938B29271F}"/>
          </ac:spMkLst>
        </pc:spChg>
        <pc:spChg chg="mod ord">
          <ac:chgData name="Juan Carlos Mican Muñoz" userId="S::jcmican1@soy.sena.edu.co::bcf9e45a-dc65-42df-9ddc-5a8644859ebb" providerId="AD" clId="Web-{25B4C7D0-0FCF-325A-2814-C2AA990D511B}" dt="2023-05-31T15:46:09.182" v="7"/>
          <ac:spMkLst>
            <pc:docMk/>
            <pc:sldMk cId="952171706" sldId="264"/>
            <ac:spMk id="8" creationId="{FFF44CBA-6187-7260-37EE-B4BEA4B80ADC}"/>
          </ac:spMkLst>
        </pc:spChg>
        <pc:spChg chg="mod ord">
          <ac:chgData name="Juan Carlos Mican Muñoz" userId="S::jcmican1@soy.sena.edu.co::bcf9e45a-dc65-42df-9ddc-5a8644859ebb" providerId="AD" clId="Web-{25B4C7D0-0FCF-325A-2814-C2AA990D511B}" dt="2023-05-31T15:46:09.182" v="7"/>
          <ac:spMkLst>
            <pc:docMk/>
            <pc:sldMk cId="952171706" sldId="264"/>
            <ac:spMk id="10" creationId="{70531179-3EFA-503A-6828-894991F6EF8F}"/>
          </ac:spMkLst>
        </pc:spChg>
        <pc:spChg chg="mod ord">
          <ac:chgData name="Juan Carlos Mican Muñoz" userId="S::jcmican1@soy.sena.edu.co::bcf9e45a-dc65-42df-9ddc-5a8644859ebb" providerId="AD" clId="Web-{25B4C7D0-0FCF-325A-2814-C2AA990D511B}" dt="2023-05-31T15:46:09.182" v="7"/>
          <ac:spMkLst>
            <pc:docMk/>
            <pc:sldMk cId="952171706" sldId="264"/>
            <ac:spMk id="12" creationId="{321280BD-CE1E-6936-977D-A4274EA5126D}"/>
          </ac:spMkLst>
        </pc:spChg>
        <pc:spChg chg="mod ord">
          <ac:chgData name="Juan Carlos Mican Muñoz" userId="S::jcmican1@soy.sena.edu.co::bcf9e45a-dc65-42df-9ddc-5a8644859ebb" providerId="AD" clId="Web-{25B4C7D0-0FCF-325A-2814-C2AA990D511B}" dt="2023-05-31T15:46:09.182" v="7"/>
          <ac:spMkLst>
            <pc:docMk/>
            <pc:sldMk cId="952171706" sldId="264"/>
            <ac:spMk id="14" creationId="{DD07FCD6-FE6A-38F4-3D58-E6D3DD6AD395}"/>
          </ac:spMkLst>
        </pc:spChg>
      </pc:sldChg>
      <pc:sldChg chg="modSp mod modClrScheme chgLayout">
        <pc:chgData name="Juan Carlos Mican Muñoz" userId="S::jcmican1@soy.sena.edu.co::bcf9e45a-dc65-42df-9ddc-5a8644859ebb" providerId="AD" clId="Web-{25B4C7D0-0FCF-325A-2814-C2AA990D511B}" dt="2023-05-31T15:46:09.182" v="7"/>
        <pc:sldMkLst>
          <pc:docMk/>
          <pc:sldMk cId="596216655" sldId="265"/>
        </pc:sldMkLst>
        <pc:spChg chg="mod ord">
          <ac:chgData name="Juan Carlos Mican Muñoz" userId="S::jcmican1@soy.sena.edu.co::bcf9e45a-dc65-42df-9ddc-5a8644859ebb" providerId="AD" clId="Web-{25B4C7D0-0FCF-325A-2814-C2AA990D511B}" dt="2023-05-31T15:46:09.182" v="7"/>
          <ac:spMkLst>
            <pc:docMk/>
            <pc:sldMk cId="596216655" sldId="265"/>
            <ac:spMk id="2" creationId="{45371C91-F997-2143-D946-42193373A218}"/>
          </ac:spMkLst>
        </pc:spChg>
        <pc:spChg chg="mod ord">
          <ac:chgData name="Juan Carlos Mican Muñoz" userId="S::jcmican1@soy.sena.edu.co::bcf9e45a-dc65-42df-9ddc-5a8644859ebb" providerId="AD" clId="Web-{25B4C7D0-0FCF-325A-2814-C2AA990D511B}" dt="2023-05-31T15:46:09.182" v="7"/>
          <ac:spMkLst>
            <pc:docMk/>
            <pc:sldMk cId="596216655" sldId="265"/>
            <ac:spMk id="9" creationId="{91142880-CCE0-FFDD-4C36-B91563D7A971}"/>
          </ac:spMkLst>
        </pc:spChg>
        <pc:spChg chg="mod ord">
          <ac:chgData name="Juan Carlos Mican Muñoz" userId="S::jcmican1@soy.sena.edu.co::bcf9e45a-dc65-42df-9ddc-5a8644859ebb" providerId="AD" clId="Web-{25B4C7D0-0FCF-325A-2814-C2AA990D511B}" dt="2023-05-31T15:46:09.182" v="7"/>
          <ac:spMkLst>
            <pc:docMk/>
            <pc:sldMk cId="596216655" sldId="265"/>
            <ac:spMk id="11" creationId="{C3C16EE1-BD95-1B6B-19EE-CA488BF8A718}"/>
          </ac:spMkLst>
        </pc:spChg>
        <pc:spChg chg="mod ord">
          <ac:chgData name="Juan Carlos Mican Muñoz" userId="S::jcmican1@soy.sena.edu.co::bcf9e45a-dc65-42df-9ddc-5a8644859ebb" providerId="AD" clId="Web-{25B4C7D0-0FCF-325A-2814-C2AA990D511B}" dt="2023-05-31T15:46:09.182" v="7"/>
          <ac:spMkLst>
            <pc:docMk/>
            <pc:sldMk cId="596216655" sldId="265"/>
            <ac:spMk id="13" creationId="{FF89BF47-33BB-8510-A325-F7BD5D069588}"/>
          </ac:spMkLst>
        </pc:spChg>
        <pc:spChg chg="mod ord">
          <ac:chgData name="Juan Carlos Mican Muñoz" userId="S::jcmican1@soy.sena.edu.co::bcf9e45a-dc65-42df-9ddc-5a8644859ebb" providerId="AD" clId="Web-{25B4C7D0-0FCF-325A-2814-C2AA990D511B}" dt="2023-05-31T15:46:09.182" v="7"/>
          <ac:spMkLst>
            <pc:docMk/>
            <pc:sldMk cId="596216655" sldId="265"/>
            <ac:spMk id="15" creationId="{BA92B218-A20E-08A3-6FD4-A65AE5AA5C4F}"/>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991434284" sldId="266"/>
        </pc:sldMkLst>
        <pc:spChg chg="mod ord">
          <ac:chgData name="Juan Carlos Mican Muñoz" userId="S::jcmican1@soy.sena.edu.co::bcf9e45a-dc65-42df-9ddc-5a8644859ebb" providerId="AD" clId="Web-{25B4C7D0-0FCF-325A-2814-C2AA990D511B}" dt="2023-05-31T15:46:09.182" v="7"/>
          <ac:spMkLst>
            <pc:docMk/>
            <pc:sldMk cId="1991434284" sldId="266"/>
            <ac:spMk id="2" creationId="{2AECB934-E76D-BDC3-337F-DC82D755B01A}"/>
          </ac:spMkLst>
        </pc:spChg>
        <pc:spChg chg="mod ord">
          <ac:chgData name="Juan Carlos Mican Muñoz" userId="S::jcmican1@soy.sena.edu.co::bcf9e45a-dc65-42df-9ddc-5a8644859ebb" providerId="AD" clId="Web-{25B4C7D0-0FCF-325A-2814-C2AA990D511B}" dt="2023-05-31T15:46:09.182" v="7"/>
          <ac:spMkLst>
            <pc:docMk/>
            <pc:sldMk cId="1991434284" sldId="266"/>
            <ac:spMk id="9" creationId="{F8FE6C11-B56E-D593-91F8-4157FCB4AFD4}"/>
          </ac:spMkLst>
        </pc:spChg>
        <pc:spChg chg="mod ord">
          <ac:chgData name="Juan Carlos Mican Muñoz" userId="S::jcmican1@soy.sena.edu.co::bcf9e45a-dc65-42df-9ddc-5a8644859ebb" providerId="AD" clId="Web-{25B4C7D0-0FCF-325A-2814-C2AA990D511B}" dt="2023-05-31T15:46:09.182" v="7"/>
          <ac:spMkLst>
            <pc:docMk/>
            <pc:sldMk cId="1991434284" sldId="266"/>
            <ac:spMk id="11"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1991434284" sldId="266"/>
            <ac:spMk id="13"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1991434284" sldId="266"/>
            <ac:spMk id="15"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715337931" sldId="267"/>
        </pc:sldMkLst>
        <pc:spChg chg="mod ord">
          <ac:chgData name="Juan Carlos Mican Muñoz" userId="S::jcmican1@soy.sena.edu.co::bcf9e45a-dc65-42df-9ddc-5a8644859ebb" providerId="AD" clId="Web-{25B4C7D0-0FCF-325A-2814-C2AA990D511B}" dt="2023-05-31T15:46:09.182" v="7"/>
          <ac:spMkLst>
            <pc:docMk/>
            <pc:sldMk cId="1715337931" sldId="267"/>
            <ac:spMk id="2" creationId="{430AE0D1-19DC-6426-2391-5F04EA70DCEA}"/>
          </ac:spMkLst>
        </pc:spChg>
        <pc:spChg chg="mod ord">
          <ac:chgData name="Juan Carlos Mican Muñoz" userId="S::jcmican1@soy.sena.edu.co::bcf9e45a-dc65-42df-9ddc-5a8644859ebb" providerId="AD" clId="Web-{25B4C7D0-0FCF-325A-2814-C2AA990D511B}" dt="2023-05-31T15:46:09.182" v="7"/>
          <ac:spMkLst>
            <pc:docMk/>
            <pc:sldMk cId="1715337931" sldId="267"/>
            <ac:spMk id="9" creationId="{91142880-CCE0-FFDD-4C36-B91563D7A971}"/>
          </ac:spMkLst>
        </pc:spChg>
        <pc:spChg chg="mod ord">
          <ac:chgData name="Juan Carlos Mican Muñoz" userId="S::jcmican1@soy.sena.edu.co::bcf9e45a-dc65-42df-9ddc-5a8644859ebb" providerId="AD" clId="Web-{25B4C7D0-0FCF-325A-2814-C2AA990D511B}" dt="2023-05-31T15:46:09.182" v="7"/>
          <ac:spMkLst>
            <pc:docMk/>
            <pc:sldMk cId="1715337931" sldId="267"/>
            <ac:spMk id="11" creationId="{C3C16EE1-BD95-1B6B-19EE-CA488BF8A718}"/>
          </ac:spMkLst>
        </pc:spChg>
        <pc:spChg chg="mod ord">
          <ac:chgData name="Juan Carlos Mican Muñoz" userId="S::jcmican1@soy.sena.edu.co::bcf9e45a-dc65-42df-9ddc-5a8644859ebb" providerId="AD" clId="Web-{25B4C7D0-0FCF-325A-2814-C2AA990D511B}" dt="2023-05-31T15:46:09.182" v="7"/>
          <ac:spMkLst>
            <pc:docMk/>
            <pc:sldMk cId="1715337931" sldId="267"/>
            <ac:spMk id="13" creationId="{FF89BF47-33BB-8510-A325-F7BD5D069588}"/>
          </ac:spMkLst>
        </pc:spChg>
        <pc:spChg chg="mod ord">
          <ac:chgData name="Juan Carlos Mican Muñoz" userId="S::jcmican1@soy.sena.edu.co::bcf9e45a-dc65-42df-9ddc-5a8644859ebb" providerId="AD" clId="Web-{25B4C7D0-0FCF-325A-2814-C2AA990D511B}" dt="2023-05-31T15:46:09.182" v="7"/>
          <ac:spMkLst>
            <pc:docMk/>
            <pc:sldMk cId="1715337931" sldId="267"/>
            <ac:spMk id="15" creationId="{BA92B218-A20E-08A3-6FD4-A65AE5AA5C4F}"/>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147012234" sldId="268"/>
        </pc:sldMkLst>
        <pc:spChg chg="mod ord">
          <ac:chgData name="Juan Carlos Mican Muñoz" userId="S::jcmican1@soy.sena.edu.co::bcf9e45a-dc65-42df-9ddc-5a8644859ebb" providerId="AD" clId="Web-{25B4C7D0-0FCF-325A-2814-C2AA990D511B}" dt="2023-05-31T15:46:09.182" v="7"/>
          <ac:spMkLst>
            <pc:docMk/>
            <pc:sldMk cId="1147012234" sldId="268"/>
            <ac:spMk id="2" creationId="{054CEC28-301B-93DC-DA88-B174D86659A3}"/>
          </ac:spMkLst>
        </pc:spChg>
        <pc:spChg chg="mod ord">
          <ac:chgData name="Juan Carlos Mican Muñoz" userId="S::jcmican1@soy.sena.edu.co::bcf9e45a-dc65-42df-9ddc-5a8644859ebb" providerId="AD" clId="Web-{25B4C7D0-0FCF-325A-2814-C2AA990D511B}" dt="2023-05-31T15:46:09.182" v="7"/>
          <ac:spMkLst>
            <pc:docMk/>
            <pc:sldMk cId="1147012234" sldId="268"/>
            <ac:spMk id="10" creationId="{70531179-3EFA-503A-6828-894991F6EF8F}"/>
          </ac:spMkLst>
        </pc:spChg>
        <pc:spChg chg="mod ord">
          <ac:chgData name="Juan Carlos Mican Muñoz" userId="S::jcmican1@soy.sena.edu.co::bcf9e45a-dc65-42df-9ddc-5a8644859ebb" providerId="AD" clId="Web-{25B4C7D0-0FCF-325A-2814-C2AA990D511B}" dt="2023-05-31T15:46:09.182" v="7"/>
          <ac:spMkLst>
            <pc:docMk/>
            <pc:sldMk cId="1147012234" sldId="268"/>
            <ac:spMk id="12" creationId="{321280BD-CE1E-6936-977D-A4274EA5126D}"/>
          </ac:spMkLst>
        </pc:spChg>
        <pc:spChg chg="mod ord">
          <ac:chgData name="Juan Carlos Mican Muñoz" userId="S::jcmican1@soy.sena.edu.co::bcf9e45a-dc65-42df-9ddc-5a8644859ebb" providerId="AD" clId="Web-{25B4C7D0-0FCF-325A-2814-C2AA990D511B}" dt="2023-05-31T15:46:09.182" v="7"/>
          <ac:spMkLst>
            <pc:docMk/>
            <pc:sldMk cId="1147012234" sldId="268"/>
            <ac:spMk id="14" creationId="{DD07FCD6-FE6A-38F4-3D58-E6D3DD6AD395}"/>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073341259" sldId="269"/>
        </pc:sldMkLst>
        <pc:spChg chg="mod ord">
          <ac:chgData name="Juan Carlos Mican Muñoz" userId="S::jcmican1@soy.sena.edu.co::bcf9e45a-dc65-42df-9ddc-5a8644859ebb" providerId="AD" clId="Web-{25B4C7D0-0FCF-325A-2814-C2AA990D511B}" dt="2023-05-31T15:46:09.182" v="7"/>
          <ac:spMkLst>
            <pc:docMk/>
            <pc:sldMk cId="1073341259" sldId="269"/>
            <ac:spMk id="2" creationId="{65ACFEE6-9707-9BC9-423D-62B21D108B1F}"/>
          </ac:spMkLst>
        </pc:spChg>
        <pc:spChg chg="mod ord">
          <ac:chgData name="Juan Carlos Mican Muñoz" userId="S::jcmican1@soy.sena.edu.co::bcf9e45a-dc65-42df-9ddc-5a8644859ebb" providerId="AD" clId="Web-{25B4C7D0-0FCF-325A-2814-C2AA990D511B}" dt="2023-05-31T15:46:09.182" v="7"/>
          <ac:spMkLst>
            <pc:docMk/>
            <pc:sldMk cId="1073341259" sldId="269"/>
            <ac:spMk id="9" creationId="{F8FE6C11-B56E-D593-91F8-4157FCB4AFD4}"/>
          </ac:spMkLst>
        </pc:spChg>
        <pc:spChg chg="mod ord">
          <ac:chgData name="Juan Carlos Mican Muñoz" userId="S::jcmican1@soy.sena.edu.co::bcf9e45a-dc65-42df-9ddc-5a8644859ebb" providerId="AD" clId="Web-{25B4C7D0-0FCF-325A-2814-C2AA990D511B}" dt="2023-05-31T15:46:09.182" v="7"/>
          <ac:spMkLst>
            <pc:docMk/>
            <pc:sldMk cId="1073341259" sldId="269"/>
            <ac:spMk id="11"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1073341259" sldId="269"/>
            <ac:spMk id="13"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1073341259" sldId="269"/>
            <ac:spMk id="15"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3208981611" sldId="270"/>
        </pc:sldMkLst>
        <pc:spChg chg="mod ord">
          <ac:chgData name="Juan Carlos Mican Muñoz" userId="S::jcmican1@soy.sena.edu.co::bcf9e45a-dc65-42df-9ddc-5a8644859ebb" providerId="AD" clId="Web-{25B4C7D0-0FCF-325A-2814-C2AA990D511B}" dt="2023-05-31T15:46:09.182" v="7"/>
          <ac:spMkLst>
            <pc:docMk/>
            <pc:sldMk cId="3208981611" sldId="270"/>
            <ac:spMk id="2" creationId="{DB9318B5-677D-94B1-8FD2-9C5F64D0A3CD}"/>
          </ac:spMkLst>
        </pc:spChg>
        <pc:spChg chg="mod ord">
          <ac:chgData name="Juan Carlos Mican Muñoz" userId="S::jcmican1@soy.sena.edu.co::bcf9e45a-dc65-42df-9ddc-5a8644859ebb" providerId="AD" clId="Web-{25B4C7D0-0FCF-325A-2814-C2AA990D511B}" dt="2023-05-31T15:46:09.182" v="7"/>
          <ac:spMkLst>
            <pc:docMk/>
            <pc:sldMk cId="3208981611" sldId="270"/>
            <ac:spMk id="3" creationId="{C52DBF92-35F7-8ADC-1984-688A39B96AA3}"/>
          </ac:spMkLst>
        </pc:spChg>
      </pc:sldChg>
      <pc:sldChg chg="modSp mod modClrScheme chgLayout">
        <pc:chgData name="Juan Carlos Mican Muñoz" userId="S::jcmican1@soy.sena.edu.co::bcf9e45a-dc65-42df-9ddc-5a8644859ebb" providerId="AD" clId="Web-{25B4C7D0-0FCF-325A-2814-C2AA990D511B}" dt="2023-05-31T15:46:09.182" v="7"/>
        <pc:sldMkLst>
          <pc:docMk/>
          <pc:sldMk cId="429208196" sldId="271"/>
        </pc:sldMkLst>
        <pc:spChg chg="mod ord">
          <ac:chgData name="Juan Carlos Mican Muñoz" userId="S::jcmican1@soy.sena.edu.co::bcf9e45a-dc65-42df-9ddc-5a8644859ebb" providerId="AD" clId="Web-{25B4C7D0-0FCF-325A-2814-C2AA990D511B}" dt="2023-05-31T15:46:09.182" v="7"/>
          <ac:spMkLst>
            <pc:docMk/>
            <pc:sldMk cId="429208196" sldId="271"/>
            <ac:spMk id="2" creationId="{DA4D2434-AD75-6BC7-D083-DEC8ABAAEB53}"/>
          </ac:spMkLst>
        </pc:spChg>
        <pc:spChg chg="mod ord">
          <ac:chgData name="Juan Carlos Mican Muñoz" userId="S::jcmican1@soy.sena.edu.co::bcf9e45a-dc65-42df-9ddc-5a8644859ebb" providerId="AD" clId="Web-{25B4C7D0-0FCF-325A-2814-C2AA990D511B}" dt="2023-05-31T15:46:09.182" v="7"/>
          <ac:spMkLst>
            <pc:docMk/>
            <pc:sldMk cId="429208196" sldId="271"/>
            <ac:spMk id="9" creationId="{F8FE6C11-B56E-D593-91F8-4157FCB4AFD4}"/>
          </ac:spMkLst>
        </pc:spChg>
        <pc:spChg chg="mod ord">
          <ac:chgData name="Juan Carlos Mican Muñoz" userId="S::jcmican1@soy.sena.edu.co::bcf9e45a-dc65-42df-9ddc-5a8644859ebb" providerId="AD" clId="Web-{25B4C7D0-0FCF-325A-2814-C2AA990D511B}" dt="2023-05-31T15:46:09.182" v="7"/>
          <ac:spMkLst>
            <pc:docMk/>
            <pc:sldMk cId="429208196" sldId="271"/>
            <ac:spMk id="11"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429208196" sldId="271"/>
            <ac:spMk id="13"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429208196" sldId="271"/>
            <ac:spMk id="15"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4065380411" sldId="272"/>
        </pc:sldMkLst>
        <pc:spChg chg="mod ord">
          <ac:chgData name="Juan Carlos Mican Muñoz" userId="S::jcmican1@soy.sena.edu.co::bcf9e45a-dc65-42df-9ddc-5a8644859ebb" providerId="AD" clId="Web-{25B4C7D0-0FCF-325A-2814-C2AA990D511B}" dt="2023-05-31T15:46:09.182" v="7"/>
          <ac:spMkLst>
            <pc:docMk/>
            <pc:sldMk cId="4065380411" sldId="272"/>
            <ac:spMk id="2" creationId="{27F50199-C0D7-5A98-E172-1E6751DA9829}"/>
          </ac:spMkLst>
        </pc:spChg>
        <pc:spChg chg="mod ord">
          <ac:chgData name="Juan Carlos Mican Muñoz" userId="S::jcmican1@soy.sena.edu.co::bcf9e45a-dc65-42df-9ddc-5a8644859ebb" providerId="AD" clId="Web-{25B4C7D0-0FCF-325A-2814-C2AA990D511B}" dt="2023-05-31T15:46:09.182" v="7"/>
          <ac:spMkLst>
            <pc:docMk/>
            <pc:sldMk cId="4065380411" sldId="272"/>
            <ac:spMk id="1045"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4065380411" sldId="272"/>
            <ac:spMk id="1046"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4065380411" sldId="272"/>
            <ac:spMk id="1047"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756464200" sldId="273"/>
        </pc:sldMkLst>
        <pc:spChg chg="mod ord">
          <ac:chgData name="Juan Carlos Mican Muñoz" userId="S::jcmican1@soy.sena.edu.co::bcf9e45a-dc65-42df-9ddc-5a8644859ebb" providerId="AD" clId="Web-{25B4C7D0-0FCF-325A-2814-C2AA990D511B}" dt="2023-05-31T15:46:09.182" v="7"/>
          <ac:spMkLst>
            <pc:docMk/>
            <pc:sldMk cId="1756464200" sldId="273"/>
            <ac:spMk id="2" creationId="{629A02F6-E950-0774-2C84-183A1F888CA2}"/>
          </ac:spMkLst>
        </pc:spChg>
        <pc:spChg chg="mod ord">
          <ac:chgData name="Juan Carlos Mican Muñoz" userId="S::jcmican1@soy.sena.edu.co::bcf9e45a-dc65-42df-9ddc-5a8644859ebb" providerId="AD" clId="Web-{25B4C7D0-0FCF-325A-2814-C2AA990D511B}" dt="2023-05-31T15:46:09.182" v="7"/>
          <ac:spMkLst>
            <pc:docMk/>
            <pc:sldMk cId="1756464200" sldId="273"/>
            <ac:spMk id="11" creationId="{6BE2CEF2-B178-0EB8-C3DC-15DF4933457C}"/>
          </ac:spMkLst>
        </pc:spChg>
        <pc:spChg chg="mod ord">
          <ac:chgData name="Juan Carlos Mican Muñoz" userId="S::jcmican1@soy.sena.edu.co::bcf9e45a-dc65-42df-9ddc-5a8644859ebb" providerId="AD" clId="Web-{25B4C7D0-0FCF-325A-2814-C2AA990D511B}" dt="2023-05-31T15:46:09.182" v="7"/>
          <ac:spMkLst>
            <pc:docMk/>
            <pc:sldMk cId="1756464200" sldId="273"/>
            <ac:spMk id="13" creationId="{953D2476-8EA3-54D3-B27B-DEA2B23AFE67}"/>
          </ac:spMkLst>
        </pc:spChg>
        <pc:spChg chg="mod ord">
          <ac:chgData name="Juan Carlos Mican Muñoz" userId="S::jcmican1@soy.sena.edu.co::bcf9e45a-dc65-42df-9ddc-5a8644859ebb" providerId="AD" clId="Web-{25B4C7D0-0FCF-325A-2814-C2AA990D511B}" dt="2023-05-31T15:46:09.182" v="7"/>
          <ac:spMkLst>
            <pc:docMk/>
            <pc:sldMk cId="1756464200" sldId="273"/>
            <ac:spMk id="15" creationId="{156C2A5C-DA1C-350C-0D96-BD5715BC6A53}"/>
          </ac:spMkLst>
        </pc:spChg>
        <pc:picChg chg="mod ord">
          <ac:chgData name="Juan Carlos Mican Muñoz" userId="S::jcmican1@soy.sena.edu.co::bcf9e45a-dc65-42df-9ddc-5a8644859ebb" providerId="AD" clId="Web-{25B4C7D0-0FCF-325A-2814-C2AA990D511B}" dt="2023-05-31T15:46:09.182" v="7"/>
          <ac:picMkLst>
            <pc:docMk/>
            <pc:sldMk cId="1756464200" sldId="273"/>
            <ac:picMk id="4" creationId="{1BA0CB0D-2700-4F28-101B-1F1B6B35C4AB}"/>
          </ac:picMkLst>
        </pc:picChg>
      </pc:sldChg>
      <pc:sldChg chg="modSp mod modClrScheme chgLayout">
        <pc:chgData name="Juan Carlos Mican Muñoz" userId="S::jcmican1@soy.sena.edu.co::bcf9e45a-dc65-42df-9ddc-5a8644859ebb" providerId="AD" clId="Web-{25B4C7D0-0FCF-325A-2814-C2AA990D511B}" dt="2023-05-31T15:46:09.182" v="7"/>
        <pc:sldMkLst>
          <pc:docMk/>
          <pc:sldMk cId="2341643668" sldId="274"/>
        </pc:sldMkLst>
        <pc:spChg chg="mod ord">
          <ac:chgData name="Juan Carlos Mican Muñoz" userId="S::jcmican1@soy.sena.edu.co::bcf9e45a-dc65-42df-9ddc-5a8644859ebb" providerId="AD" clId="Web-{25B4C7D0-0FCF-325A-2814-C2AA990D511B}" dt="2023-05-31T15:46:09.182" v="7"/>
          <ac:spMkLst>
            <pc:docMk/>
            <pc:sldMk cId="2341643668" sldId="274"/>
            <ac:spMk id="2" creationId="{222A1B90-DFF1-0EE6-FA0B-C39591650019}"/>
          </ac:spMkLst>
        </pc:spChg>
        <pc:spChg chg="mod ord">
          <ac:chgData name="Juan Carlos Mican Muñoz" userId="S::jcmican1@soy.sena.edu.co::bcf9e45a-dc65-42df-9ddc-5a8644859ebb" providerId="AD" clId="Web-{25B4C7D0-0FCF-325A-2814-C2AA990D511B}" dt="2023-05-31T15:46:09.182" v="7"/>
          <ac:spMkLst>
            <pc:docMk/>
            <pc:sldMk cId="2341643668" sldId="274"/>
            <ac:spMk id="3" creationId="{B2BF2F92-BCBB-2682-BE1A-EFBF5BE34BCA}"/>
          </ac:spMkLst>
        </pc:spChg>
        <pc:spChg chg="mod ord">
          <ac:chgData name="Juan Carlos Mican Muñoz" userId="S::jcmican1@soy.sena.edu.co::bcf9e45a-dc65-42df-9ddc-5a8644859ebb" providerId="AD" clId="Web-{25B4C7D0-0FCF-325A-2814-C2AA990D511B}" dt="2023-05-31T15:46:09.182" v="7"/>
          <ac:spMkLst>
            <pc:docMk/>
            <pc:sldMk cId="2341643668" sldId="274"/>
            <ac:spMk id="9" creationId="{6D3A378B-30F2-677E-ADE3-D99793471434}"/>
          </ac:spMkLst>
        </pc:spChg>
        <pc:spChg chg="mod ord">
          <ac:chgData name="Juan Carlos Mican Muñoz" userId="S::jcmican1@soy.sena.edu.co::bcf9e45a-dc65-42df-9ddc-5a8644859ebb" providerId="AD" clId="Web-{25B4C7D0-0FCF-325A-2814-C2AA990D511B}" dt="2023-05-31T15:46:09.182" v="7"/>
          <ac:spMkLst>
            <pc:docMk/>
            <pc:sldMk cId="2341643668" sldId="274"/>
            <ac:spMk id="11" creationId="{9C23378E-16EF-7D77-ECA0-65A9A9CBCAEA}"/>
          </ac:spMkLst>
        </pc:spChg>
        <pc:spChg chg="mod ord">
          <ac:chgData name="Juan Carlos Mican Muñoz" userId="S::jcmican1@soy.sena.edu.co::bcf9e45a-dc65-42df-9ddc-5a8644859ebb" providerId="AD" clId="Web-{25B4C7D0-0FCF-325A-2814-C2AA990D511B}" dt="2023-05-31T15:46:09.182" v="7"/>
          <ac:spMkLst>
            <pc:docMk/>
            <pc:sldMk cId="2341643668" sldId="274"/>
            <ac:spMk id="13" creationId="{EE0CB3F7-D607-DD27-6318-D95A7FBB1439}"/>
          </ac:spMkLst>
        </pc:spChg>
      </pc:sldChg>
      <pc:sldChg chg="modSp mod modClrScheme chgLayout">
        <pc:chgData name="Juan Carlos Mican Muñoz" userId="S::jcmican1@soy.sena.edu.co::bcf9e45a-dc65-42df-9ddc-5a8644859ebb" providerId="AD" clId="Web-{25B4C7D0-0FCF-325A-2814-C2AA990D511B}" dt="2023-05-31T15:46:09.182" v="7"/>
        <pc:sldMkLst>
          <pc:docMk/>
          <pc:sldMk cId="3553566875" sldId="275"/>
        </pc:sldMkLst>
        <pc:spChg chg="mod ord">
          <ac:chgData name="Juan Carlos Mican Muñoz" userId="S::jcmican1@soy.sena.edu.co::bcf9e45a-dc65-42df-9ddc-5a8644859ebb" providerId="AD" clId="Web-{25B4C7D0-0FCF-325A-2814-C2AA990D511B}" dt="2023-05-31T15:46:09.182" v="7"/>
          <ac:spMkLst>
            <pc:docMk/>
            <pc:sldMk cId="3553566875" sldId="275"/>
            <ac:spMk id="2" creationId="{64CE2BD9-87A6-E835-2828-46E1CBB0F209}"/>
          </ac:spMkLst>
        </pc:spChg>
        <pc:picChg chg="mod ord">
          <ac:chgData name="Juan Carlos Mican Muñoz" userId="S::jcmican1@soy.sena.edu.co::bcf9e45a-dc65-42df-9ddc-5a8644859ebb" providerId="AD" clId="Web-{25B4C7D0-0FCF-325A-2814-C2AA990D511B}" dt="2023-05-31T15:46:09.182" v="7"/>
          <ac:picMkLst>
            <pc:docMk/>
            <pc:sldMk cId="3553566875" sldId="275"/>
            <ac:picMk id="4" creationId="{1E4CD065-96F6-7741-2444-5382CC9ECE0E}"/>
          </ac:picMkLst>
        </pc:picChg>
      </pc:sldChg>
      <pc:sldChg chg="modSp mod modClrScheme chgLayout">
        <pc:chgData name="Juan Carlos Mican Muñoz" userId="S::jcmican1@soy.sena.edu.co::bcf9e45a-dc65-42df-9ddc-5a8644859ebb" providerId="AD" clId="Web-{25B4C7D0-0FCF-325A-2814-C2AA990D511B}" dt="2023-05-31T15:46:09.182" v="7"/>
        <pc:sldMkLst>
          <pc:docMk/>
          <pc:sldMk cId="3123307775" sldId="276"/>
        </pc:sldMkLst>
        <pc:spChg chg="mod ord">
          <ac:chgData name="Juan Carlos Mican Muñoz" userId="S::jcmican1@soy.sena.edu.co::bcf9e45a-dc65-42df-9ddc-5a8644859ebb" providerId="AD" clId="Web-{25B4C7D0-0FCF-325A-2814-C2AA990D511B}" dt="2023-05-31T15:46:09.182" v="7"/>
          <ac:spMkLst>
            <pc:docMk/>
            <pc:sldMk cId="3123307775" sldId="276"/>
            <ac:spMk id="2" creationId="{82C054CA-D2C2-30CA-D083-C176A2C0C7A6}"/>
          </ac:spMkLst>
        </pc:spChg>
        <pc:picChg chg="mod ord">
          <ac:chgData name="Juan Carlos Mican Muñoz" userId="S::jcmican1@soy.sena.edu.co::bcf9e45a-dc65-42df-9ddc-5a8644859ebb" providerId="AD" clId="Web-{25B4C7D0-0FCF-325A-2814-C2AA990D511B}" dt="2023-05-31T15:46:09.182" v="7"/>
          <ac:picMkLst>
            <pc:docMk/>
            <pc:sldMk cId="3123307775" sldId="276"/>
            <ac:picMk id="4" creationId="{170EC02F-FAD3-E7F9-6B94-5DFE6C8F7D50}"/>
          </ac:picMkLst>
        </pc:picChg>
      </pc:sldChg>
      <pc:sldChg chg="modSp mod modClrScheme chgLayout">
        <pc:chgData name="Juan Carlos Mican Muñoz" userId="S::jcmican1@soy.sena.edu.co::bcf9e45a-dc65-42df-9ddc-5a8644859ebb" providerId="AD" clId="Web-{25B4C7D0-0FCF-325A-2814-C2AA990D511B}" dt="2023-05-31T15:46:09.182" v="7"/>
        <pc:sldMkLst>
          <pc:docMk/>
          <pc:sldMk cId="3529172798" sldId="277"/>
        </pc:sldMkLst>
        <pc:spChg chg="mod ord">
          <ac:chgData name="Juan Carlos Mican Muñoz" userId="S::jcmican1@soy.sena.edu.co::bcf9e45a-dc65-42df-9ddc-5a8644859ebb" providerId="AD" clId="Web-{25B4C7D0-0FCF-325A-2814-C2AA990D511B}" dt="2023-05-31T15:46:09.182" v="7"/>
          <ac:spMkLst>
            <pc:docMk/>
            <pc:sldMk cId="3529172798" sldId="277"/>
            <ac:spMk id="2" creationId="{61F187EC-A06A-2945-8F04-01C2279FEC7F}"/>
          </ac:spMkLst>
        </pc:spChg>
        <pc:picChg chg="mod ord">
          <ac:chgData name="Juan Carlos Mican Muñoz" userId="S::jcmican1@soy.sena.edu.co::bcf9e45a-dc65-42df-9ddc-5a8644859ebb" providerId="AD" clId="Web-{25B4C7D0-0FCF-325A-2814-C2AA990D511B}" dt="2023-05-31T15:46:09.182" v="7"/>
          <ac:picMkLst>
            <pc:docMk/>
            <pc:sldMk cId="3529172798" sldId="277"/>
            <ac:picMk id="4" creationId="{760BEB2D-A20F-2647-B438-3FD2EA6C4F86}"/>
          </ac:picMkLst>
        </pc:picChg>
      </pc:sldChg>
      <pc:sldChg chg="modSp mod modClrScheme chgLayout">
        <pc:chgData name="Juan Carlos Mican Muñoz" userId="S::jcmican1@soy.sena.edu.co::bcf9e45a-dc65-42df-9ddc-5a8644859ebb" providerId="AD" clId="Web-{25B4C7D0-0FCF-325A-2814-C2AA990D511B}" dt="2023-05-31T15:46:09.182" v="7"/>
        <pc:sldMkLst>
          <pc:docMk/>
          <pc:sldMk cId="409237192" sldId="278"/>
        </pc:sldMkLst>
        <pc:spChg chg="mod ord">
          <ac:chgData name="Juan Carlos Mican Muñoz" userId="S::jcmican1@soy.sena.edu.co::bcf9e45a-dc65-42df-9ddc-5a8644859ebb" providerId="AD" clId="Web-{25B4C7D0-0FCF-325A-2814-C2AA990D511B}" dt="2023-05-31T15:46:09.182" v="7"/>
          <ac:spMkLst>
            <pc:docMk/>
            <pc:sldMk cId="409237192" sldId="278"/>
            <ac:spMk id="2" creationId="{18CC5B24-C555-A1A9-4C92-A038903E9C98}"/>
          </ac:spMkLst>
        </pc:spChg>
        <pc:spChg chg="mod ord">
          <ac:chgData name="Juan Carlos Mican Muñoz" userId="S::jcmican1@soy.sena.edu.co::bcf9e45a-dc65-42df-9ddc-5a8644859ebb" providerId="AD" clId="Web-{25B4C7D0-0FCF-325A-2814-C2AA990D511B}" dt="2023-05-31T15:46:09.182" v="7"/>
          <ac:spMkLst>
            <pc:docMk/>
            <pc:sldMk cId="409237192" sldId="278"/>
            <ac:spMk id="3" creationId="{4357583E-95CC-A0F5-7664-D67B2DB67F28}"/>
          </ac:spMkLst>
        </pc:spChg>
        <pc:spChg chg="mod ord">
          <ac:chgData name="Juan Carlos Mican Muñoz" userId="S::jcmican1@soy.sena.edu.co::bcf9e45a-dc65-42df-9ddc-5a8644859ebb" providerId="AD" clId="Web-{25B4C7D0-0FCF-325A-2814-C2AA990D511B}" dt="2023-05-31T15:46:09.182" v="7"/>
          <ac:spMkLst>
            <pc:docMk/>
            <pc:sldMk cId="409237192" sldId="278"/>
            <ac:spMk id="15" creationId="{FE3DA1AA-4BBD-31B3-0380-BB0333A77B3A}"/>
          </ac:spMkLst>
        </pc:spChg>
        <pc:spChg chg="mod ord">
          <ac:chgData name="Juan Carlos Mican Muñoz" userId="S::jcmican1@soy.sena.edu.co::bcf9e45a-dc65-42df-9ddc-5a8644859ebb" providerId="AD" clId="Web-{25B4C7D0-0FCF-325A-2814-C2AA990D511B}" dt="2023-05-31T15:46:09.182" v="7"/>
          <ac:spMkLst>
            <pc:docMk/>
            <pc:sldMk cId="409237192" sldId="278"/>
            <ac:spMk id="16" creationId="{1708E09F-170D-14D7-B0A7-90CEA3BF602E}"/>
          </ac:spMkLst>
        </pc:spChg>
        <pc:spChg chg="mod ord">
          <ac:chgData name="Juan Carlos Mican Muñoz" userId="S::jcmican1@soy.sena.edu.co::bcf9e45a-dc65-42df-9ddc-5a8644859ebb" providerId="AD" clId="Web-{25B4C7D0-0FCF-325A-2814-C2AA990D511B}" dt="2023-05-31T15:46:09.182" v="7"/>
          <ac:spMkLst>
            <pc:docMk/>
            <pc:sldMk cId="409237192" sldId="278"/>
            <ac:spMk id="17" creationId="{F76A1578-4BAB-8672-0768-2FB5B6E7D8CD}"/>
          </ac:spMkLst>
        </pc:spChg>
      </pc:sldChg>
      <pc:sldChg chg="addSp delSp modSp mod modClrScheme chgLayout">
        <pc:chgData name="Juan Carlos Mican Muñoz" userId="S::jcmican1@soy.sena.edu.co::bcf9e45a-dc65-42df-9ddc-5a8644859ebb" providerId="AD" clId="Web-{25B4C7D0-0FCF-325A-2814-C2AA990D511B}" dt="2023-05-31T15:47:07.965" v="11"/>
        <pc:sldMkLst>
          <pc:docMk/>
          <pc:sldMk cId="434325357" sldId="279"/>
        </pc:sldMkLst>
        <pc:spChg chg="add del mod">
          <ac:chgData name="Juan Carlos Mican Muñoz" userId="S::jcmican1@soy.sena.edu.co::bcf9e45a-dc65-42df-9ddc-5a8644859ebb" providerId="AD" clId="Web-{25B4C7D0-0FCF-325A-2814-C2AA990D511B}" dt="2023-05-31T15:47:07.965" v="11"/>
          <ac:spMkLst>
            <pc:docMk/>
            <pc:sldMk cId="434325357" sldId="279"/>
            <ac:spMk id="4" creationId="{B01B3B51-623B-0E7B-4D52-F645583732C9}"/>
          </ac:spMkLst>
        </pc:spChg>
        <pc:spChg chg="mod">
          <ac:chgData name="Juan Carlos Mican Muñoz" userId="S::jcmican1@soy.sena.edu.co::bcf9e45a-dc65-42df-9ddc-5a8644859ebb" providerId="AD" clId="Web-{25B4C7D0-0FCF-325A-2814-C2AA990D511B}" dt="2023-05-31T15:45:47.557" v="5" actId="1076"/>
          <ac:spMkLst>
            <pc:docMk/>
            <pc:sldMk cId="434325357" sldId="279"/>
            <ac:spMk id="5" creationId="{ADD14354-E409-B5F9-092F-CAB7E5F02E52}"/>
          </ac:spMkLst>
        </pc:spChg>
        <pc:spChg chg="del mod">
          <ac:chgData name="Juan Carlos Mican Muñoz" userId="S::jcmican1@soy.sena.edu.co::bcf9e45a-dc65-42df-9ddc-5a8644859ebb" providerId="AD" clId="Web-{25B4C7D0-0FCF-325A-2814-C2AA990D511B}" dt="2023-05-31T15:45:28.275" v="4"/>
          <ac:spMkLst>
            <pc:docMk/>
            <pc:sldMk cId="434325357" sldId="279"/>
            <ac:spMk id="6" creationId="{B01B3B51-623B-0E7B-4D52-F645583732C9}"/>
          </ac:spMkLst>
        </pc:spChg>
        <pc:spChg chg="del">
          <ac:chgData name="Juan Carlos Mican Muñoz" userId="S::jcmican1@soy.sena.edu.co::bcf9e45a-dc65-42df-9ddc-5a8644859ebb" providerId="AD" clId="Web-{25B4C7D0-0FCF-325A-2814-C2AA990D511B}" dt="2023-05-31T15:45:23.931" v="1"/>
          <ac:spMkLst>
            <pc:docMk/>
            <pc:sldMk cId="434325357" sldId="279"/>
            <ac:spMk id="7" creationId="{ADD14354-E409-B5F9-092F-CAB7E5F02E52}"/>
          </ac:spMkLst>
        </pc:spChg>
        <pc:spChg chg="del">
          <ac:chgData name="Juan Carlos Mican Muñoz" userId="S::jcmican1@soy.sena.edu.co::bcf9e45a-dc65-42df-9ddc-5a8644859ebb" providerId="AD" clId="Web-{25B4C7D0-0FCF-325A-2814-C2AA990D511B}" dt="2023-05-31T15:45:24.650" v="2"/>
          <ac:spMkLst>
            <pc:docMk/>
            <pc:sldMk cId="434325357" sldId="279"/>
            <ac:spMk id="8" creationId="{B01B3B51-623B-0E7B-4D52-F645583732C9}"/>
          </ac:spMkLst>
        </pc:spChg>
        <pc:spChg chg="del">
          <ac:chgData name="Juan Carlos Mican Muñoz" userId="S::jcmican1@soy.sena.edu.co::bcf9e45a-dc65-42df-9ddc-5a8644859ebb" providerId="AD" clId="Web-{25B4C7D0-0FCF-325A-2814-C2AA990D511B}" dt="2023-05-31T15:45:23.916" v="0"/>
          <ac:spMkLst>
            <pc:docMk/>
            <pc:sldMk cId="434325357" sldId="279"/>
            <ac:spMk id="9" creationId="{ADD14354-E409-B5F9-092F-CAB7E5F02E52}"/>
          </ac:spMkLst>
        </pc:spChg>
      </pc:sldChg>
      <pc:sldChg chg="modSp mod modClrScheme chgLayout">
        <pc:chgData name="Juan Carlos Mican Muñoz" userId="S::jcmican1@soy.sena.edu.co::bcf9e45a-dc65-42df-9ddc-5a8644859ebb" providerId="AD" clId="Web-{25B4C7D0-0FCF-325A-2814-C2AA990D511B}" dt="2023-05-31T15:46:09.182" v="7"/>
        <pc:sldMkLst>
          <pc:docMk/>
          <pc:sldMk cId="911322353" sldId="280"/>
        </pc:sldMkLst>
        <pc:spChg chg="mod ord">
          <ac:chgData name="Juan Carlos Mican Muñoz" userId="S::jcmican1@soy.sena.edu.co::bcf9e45a-dc65-42df-9ddc-5a8644859ebb" providerId="AD" clId="Web-{25B4C7D0-0FCF-325A-2814-C2AA990D511B}" dt="2023-05-31T15:46:09.182" v="7"/>
          <ac:spMkLst>
            <pc:docMk/>
            <pc:sldMk cId="911322353" sldId="280"/>
            <ac:spMk id="2" creationId="{5B39D1A9-680D-B61D-BC2B-7FC681729F2A}"/>
          </ac:spMkLst>
        </pc:spChg>
        <pc:spChg chg="mod ord">
          <ac:chgData name="Juan Carlos Mican Muñoz" userId="S::jcmican1@soy.sena.edu.co::bcf9e45a-dc65-42df-9ddc-5a8644859ebb" providerId="AD" clId="Web-{25B4C7D0-0FCF-325A-2814-C2AA990D511B}" dt="2023-05-31T15:46:09.182" v="7"/>
          <ac:spMkLst>
            <pc:docMk/>
            <pc:sldMk cId="911322353" sldId="280"/>
            <ac:spMk id="3" creationId="{D401A268-44F0-2063-09E9-6F3719638370}"/>
          </ac:spMkLst>
        </pc:spChg>
      </pc:sldChg>
      <pc:sldChg chg="modSp mod modClrScheme chgLayout">
        <pc:chgData name="Juan Carlos Mican Muñoz" userId="S::jcmican1@soy.sena.edu.co::bcf9e45a-dc65-42df-9ddc-5a8644859ebb" providerId="AD" clId="Web-{25B4C7D0-0FCF-325A-2814-C2AA990D511B}" dt="2023-05-31T15:46:09.182" v="7"/>
        <pc:sldMkLst>
          <pc:docMk/>
          <pc:sldMk cId="2033517515" sldId="281"/>
        </pc:sldMkLst>
        <pc:spChg chg="mod ord">
          <ac:chgData name="Juan Carlos Mican Muñoz" userId="S::jcmican1@soy.sena.edu.co::bcf9e45a-dc65-42df-9ddc-5a8644859ebb" providerId="AD" clId="Web-{25B4C7D0-0FCF-325A-2814-C2AA990D511B}" dt="2023-05-31T15:46:09.182" v="7"/>
          <ac:spMkLst>
            <pc:docMk/>
            <pc:sldMk cId="2033517515" sldId="281"/>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2033517515" sldId="281"/>
            <ac:spMk id="3" creationId="{A8C15538-54AC-8737-571A-B8F6836AC4AC}"/>
          </ac:spMkLst>
        </pc:spChg>
      </pc:sldChg>
      <pc:sldChg chg="modSp mod modClrScheme chgLayout">
        <pc:chgData name="Juan Carlos Mican Muñoz" userId="S::jcmican1@soy.sena.edu.co::bcf9e45a-dc65-42df-9ddc-5a8644859ebb" providerId="AD" clId="Web-{25B4C7D0-0FCF-325A-2814-C2AA990D511B}" dt="2023-05-31T15:46:09.182" v="7"/>
        <pc:sldMkLst>
          <pc:docMk/>
          <pc:sldMk cId="691611238" sldId="282"/>
        </pc:sldMkLst>
        <pc:spChg chg="mod ord">
          <ac:chgData name="Juan Carlos Mican Muñoz" userId="S::jcmican1@soy.sena.edu.co::bcf9e45a-dc65-42df-9ddc-5a8644859ebb" providerId="AD" clId="Web-{25B4C7D0-0FCF-325A-2814-C2AA990D511B}" dt="2023-05-31T15:46:09.182" v="7"/>
          <ac:spMkLst>
            <pc:docMk/>
            <pc:sldMk cId="691611238" sldId="282"/>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691611238" sldId="282"/>
            <ac:spMk id="3" creationId="{A8C15538-54AC-8737-571A-B8F6836AC4AC}"/>
          </ac:spMkLst>
        </pc:spChg>
      </pc:sldChg>
      <pc:sldChg chg="modSp mod modClrScheme chgLayout">
        <pc:chgData name="Juan Carlos Mican Muñoz" userId="S::jcmican1@soy.sena.edu.co::bcf9e45a-dc65-42df-9ddc-5a8644859ebb" providerId="AD" clId="Web-{25B4C7D0-0FCF-325A-2814-C2AA990D511B}" dt="2023-05-31T15:46:09.182" v="7"/>
        <pc:sldMkLst>
          <pc:docMk/>
          <pc:sldMk cId="1379899733" sldId="283"/>
        </pc:sldMkLst>
        <pc:spChg chg="mod ord">
          <ac:chgData name="Juan Carlos Mican Muñoz" userId="S::jcmican1@soy.sena.edu.co::bcf9e45a-dc65-42df-9ddc-5a8644859ebb" providerId="AD" clId="Web-{25B4C7D0-0FCF-325A-2814-C2AA990D511B}" dt="2023-05-31T15:46:09.182" v="7"/>
          <ac:spMkLst>
            <pc:docMk/>
            <pc:sldMk cId="1379899733" sldId="283"/>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1379899733" sldId="283"/>
            <ac:spMk id="3" creationId="{A8C15538-54AC-8737-571A-B8F6836AC4AC}"/>
          </ac:spMkLst>
        </pc:spChg>
      </pc:sldChg>
      <pc:sldChg chg="modSp mod modClrScheme chgLayout">
        <pc:chgData name="Juan Carlos Mican Muñoz" userId="S::jcmican1@soy.sena.edu.co::bcf9e45a-dc65-42df-9ddc-5a8644859ebb" providerId="AD" clId="Web-{25B4C7D0-0FCF-325A-2814-C2AA990D511B}" dt="2023-05-31T15:46:09.182" v="7"/>
        <pc:sldMkLst>
          <pc:docMk/>
          <pc:sldMk cId="3196332604" sldId="284"/>
        </pc:sldMkLst>
        <pc:spChg chg="mod ord">
          <ac:chgData name="Juan Carlos Mican Muñoz" userId="S::jcmican1@soy.sena.edu.co::bcf9e45a-dc65-42df-9ddc-5a8644859ebb" providerId="AD" clId="Web-{25B4C7D0-0FCF-325A-2814-C2AA990D511B}" dt="2023-05-31T15:46:09.182" v="7"/>
          <ac:spMkLst>
            <pc:docMk/>
            <pc:sldMk cId="3196332604" sldId="284"/>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3196332604" sldId="284"/>
            <ac:spMk id="3" creationId="{A8C15538-54AC-8737-571A-B8F6836AC4AC}"/>
          </ac:spMkLst>
        </pc:spChg>
      </pc:sldChg>
      <pc:sldChg chg="modSp mod modClrScheme chgLayout">
        <pc:chgData name="Juan Carlos Mican Muñoz" userId="S::jcmican1@soy.sena.edu.co::bcf9e45a-dc65-42df-9ddc-5a8644859ebb" providerId="AD" clId="Web-{25B4C7D0-0FCF-325A-2814-C2AA990D511B}" dt="2023-05-31T15:46:09.182" v="7"/>
        <pc:sldMkLst>
          <pc:docMk/>
          <pc:sldMk cId="2900887913" sldId="285"/>
        </pc:sldMkLst>
        <pc:spChg chg="mod ord">
          <ac:chgData name="Juan Carlos Mican Muñoz" userId="S::jcmican1@soy.sena.edu.co::bcf9e45a-dc65-42df-9ddc-5a8644859ebb" providerId="AD" clId="Web-{25B4C7D0-0FCF-325A-2814-C2AA990D511B}" dt="2023-05-31T15:46:09.182" v="7"/>
          <ac:spMkLst>
            <pc:docMk/>
            <pc:sldMk cId="2900887913" sldId="285"/>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2900887913" sldId="285"/>
            <ac:spMk id="3" creationId="{A8C15538-54AC-8737-571A-B8F6836AC4AC}"/>
          </ac:spMkLst>
        </pc:spChg>
      </pc:sldChg>
      <pc:sldChg chg="modSp mod modClrScheme chgLayout">
        <pc:chgData name="Juan Carlos Mican Muñoz" userId="S::jcmican1@soy.sena.edu.co::bcf9e45a-dc65-42df-9ddc-5a8644859ebb" providerId="AD" clId="Web-{25B4C7D0-0FCF-325A-2814-C2AA990D511B}" dt="2023-05-31T15:46:09.182" v="7"/>
        <pc:sldMkLst>
          <pc:docMk/>
          <pc:sldMk cId="3306656339" sldId="286"/>
        </pc:sldMkLst>
        <pc:spChg chg="mod ord">
          <ac:chgData name="Juan Carlos Mican Muñoz" userId="S::jcmican1@soy.sena.edu.co::bcf9e45a-dc65-42df-9ddc-5a8644859ebb" providerId="AD" clId="Web-{25B4C7D0-0FCF-325A-2814-C2AA990D511B}" dt="2023-05-31T15:46:09.182" v="7"/>
          <ac:spMkLst>
            <pc:docMk/>
            <pc:sldMk cId="3306656339" sldId="286"/>
            <ac:spMk id="2" creationId="{3724E75A-FA56-97FA-02E2-A33D55EA1B1F}"/>
          </ac:spMkLst>
        </pc:spChg>
        <pc:spChg chg="mod ord">
          <ac:chgData name="Juan Carlos Mican Muñoz" userId="S::jcmican1@soy.sena.edu.co::bcf9e45a-dc65-42df-9ddc-5a8644859ebb" providerId="AD" clId="Web-{25B4C7D0-0FCF-325A-2814-C2AA990D511B}" dt="2023-05-31T15:46:09.182" v="7"/>
          <ac:spMkLst>
            <pc:docMk/>
            <pc:sldMk cId="3306656339" sldId="286"/>
            <ac:spMk id="3" creationId="{A8C15538-54AC-8737-571A-B8F6836AC4AC}"/>
          </ac:spMkLst>
        </pc:spChg>
      </pc:sldChg>
      <pc:sldMasterChg chg="del delSldLayout">
        <pc:chgData name="Juan Carlos Mican Muñoz" userId="S::jcmican1@soy.sena.edu.co::bcf9e45a-dc65-42df-9ddc-5a8644859ebb" providerId="AD" clId="Web-{25B4C7D0-0FCF-325A-2814-C2AA990D511B}" dt="2023-05-31T15:46:09.182" v="7"/>
        <pc:sldMasterMkLst>
          <pc:docMk/>
          <pc:sldMasterMk cId="2312764668" sldId="2147483738"/>
        </pc:sldMasterMkLst>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1003986430" sldId="2147483727"/>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873905538" sldId="2147483728"/>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3308037566" sldId="2147483729"/>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2425672960" sldId="2147483730"/>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215280996" sldId="2147483731"/>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1354566350" sldId="2147483732"/>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4159069949" sldId="2147483733"/>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1831721972" sldId="2147483734"/>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347008186" sldId="2147483735"/>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118547318" sldId="2147483736"/>
          </pc:sldLayoutMkLst>
        </pc:sldLayoutChg>
        <pc:sldLayoutChg chg="del">
          <pc:chgData name="Juan Carlos Mican Muñoz" userId="S::jcmican1@soy.sena.edu.co::bcf9e45a-dc65-42df-9ddc-5a8644859ebb" providerId="AD" clId="Web-{25B4C7D0-0FCF-325A-2814-C2AA990D511B}" dt="2023-05-31T15:46:09.182" v="7"/>
          <pc:sldLayoutMkLst>
            <pc:docMk/>
            <pc:sldMasterMk cId="2312764668" sldId="2147483738"/>
            <pc:sldLayoutMk cId="1235380222" sldId="2147483737"/>
          </pc:sldLayoutMkLst>
        </pc:sldLayoutChg>
      </pc:sldMasterChg>
      <pc:sldMasterChg chg="add addSldLayout modSldLayout">
        <pc:chgData name="Juan Carlos Mican Muñoz" userId="S::jcmican1@soy.sena.edu.co::bcf9e45a-dc65-42df-9ddc-5a8644859ebb" providerId="AD" clId="Web-{25B4C7D0-0FCF-325A-2814-C2AA990D511B}" dt="2023-05-31T15:46:09.182" v="7"/>
        <pc:sldMasterMkLst>
          <pc:docMk/>
          <pc:sldMasterMk cId="2731046431" sldId="2147483739"/>
        </pc:sldMasterMkLst>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2482042431" sldId="2147483740"/>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2909473697" sldId="2147483741"/>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139700533" sldId="2147483742"/>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379027646" sldId="2147483743"/>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752266138" sldId="2147483744"/>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4182727762" sldId="2147483745"/>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910541240" sldId="2147483746"/>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89759724" sldId="2147483747"/>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514930233" sldId="2147483748"/>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4167933239" sldId="2147483749"/>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027418553" sldId="2147483750"/>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192196743" sldId="2147483751"/>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169629154" sldId="2147483752"/>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784681997" sldId="2147483753"/>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314860792" sldId="2147483754"/>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1920451171" sldId="2147483755"/>
          </pc:sldLayoutMkLst>
        </pc:sldLayoutChg>
        <pc:sldLayoutChg chg="add mod replId">
          <pc:chgData name="Juan Carlos Mican Muñoz" userId="S::jcmican1@soy.sena.edu.co::bcf9e45a-dc65-42df-9ddc-5a8644859ebb" providerId="AD" clId="Web-{25B4C7D0-0FCF-325A-2814-C2AA990D511B}" dt="2023-05-31T15:46:09.182" v="7"/>
          <pc:sldLayoutMkLst>
            <pc:docMk/>
            <pc:sldMasterMk cId="2731046431" sldId="2147483739"/>
            <pc:sldLayoutMk cId="3038175787" sldId="2147483756"/>
          </pc:sldLayoutMkLst>
        </pc:sldLayoutChg>
      </pc:sldMasterChg>
    </pc:docChg>
  </pc:docChgLst>
  <pc:docChgLst>
    <pc:chgData name="Juan Carlos Mican Muñoz" userId="S::jcmican1@soy.sena.edu.co::bcf9e45a-dc65-42df-9ddc-5a8644859ebb" providerId="AD" clId="Web-{9AA2F240-4D61-C8F8-8EE7-321247DDE4DF}"/>
    <pc:docChg chg="modSld sldOrd">
      <pc:chgData name="Juan Carlos Mican Muñoz" userId="S::jcmican1@soy.sena.edu.co::bcf9e45a-dc65-42df-9ddc-5a8644859ebb" providerId="AD" clId="Web-{9AA2F240-4D61-C8F8-8EE7-321247DDE4DF}" dt="2023-04-11T23:37:54.604" v="18"/>
      <pc:docMkLst>
        <pc:docMk/>
      </pc:docMkLst>
      <pc:sldChg chg="ord">
        <pc:chgData name="Juan Carlos Mican Muñoz" userId="S::jcmican1@soy.sena.edu.co::bcf9e45a-dc65-42df-9ddc-5a8644859ebb" providerId="AD" clId="Web-{9AA2F240-4D61-C8F8-8EE7-321247DDE4DF}" dt="2023-04-11T23:37:54.604" v="18"/>
        <pc:sldMkLst>
          <pc:docMk/>
          <pc:sldMk cId="2368599584" sldId="258"/>
        </pc:sldMkLst>
      </pc:sldChg>
      <pc:sldChg chg="ord">
        <pc:chgData name="Juan Carlos Mican Muñoz" userId="S::jcmican1@soy.sena.edu.co::bcf9e45a-dc65-42df-9ddc-5a8644859ebb" providerId="AD" clId="Web-{9AA2F240-4D61-C8F8-8EE7-321247DDE4DF}" dt="2023-04-11T23:37:54.604" v="17"/>
        <pc:sldMkLst>
          <pc:docMk/>
          <pc:sldMk cId="1821176138" sldId="259"/>
        </pc:sldMkLst>
      </pc:sldChg>
      <pc:sldChg chg="ord">
        <pc:chgData name="Juan Carlos Mican Muñoz" userId="S::jcmican1@soy.sena.edu.co::bcf9e45a-dc65-42df-9ddc-5a8644859ebb" providerId="AD" clId="Web-{9AA2F240-4D61-C8F8-8EE7-321247DDE4DF}" dt="2023-04-11T23:37:54.589" v="16"/>
        <pc:sldMkLst>
          <pc:docMk/>
          <pc:sldMk cId="3197450829" sldId="260"/>
        </pc:sldMkLst>
      </pc:sldChg>
      <pc:sldChg chg="ord">
        <pc:chgData name="Juan Carlos Mican Muñoz" userId="S::jcmican1@soy.sena.edu.co::bcf9e45a-dc65-42df-9ddc-5a8644859ebb" providerId="AD" clId="Web-{9AA2F240-4D61-C8F8-8EE7-321247DDE4DF}" dt="2023-04-11T23:37:54.589" v="15"/>
        <pc:sldMkLst>
          <pc:docMk/>
          <pc:sldMk cId="4006441739" sldId="261"/>
        </pc:sldMkLst>
      </pc:sldChg>
      <pc:sldChg chg="ord">
        <pc:chgData name="Juan Carlos Mican Muñoz" userId="S::jcmican1@soy.sena.edu.co::bcf9e45a-dc65-42df-9ddc-5a8644859ebb" providerId="AD" clId="Web-{9AA2F240-4D61-C8F8-8EE7-321247DDE4DF}" dt="2023-04-11T23:37:54.589" v="14"/>
        <pc:sldMkLst>
          <pc:docMk/>
          <pc:sldMk cId="2920269804" sldId="262"/>
        </pc:sldMkLst>
      </pc:sldChg>
      <pc:sldChg chg="modSp">
        <pc:chgData name="Juan Carlos Mican Muñoz" userId="S::jcmican1@soy.sena.edu.co::bcf9e45a-dc65-42df-9ddc-5a8644859ebb" providerId="AD" clId="Web-{9AA2F240-4D61-C8F8-8EE7-321247DDE4DF}" dt="2023-04-11T23:34:19.725" v="13" actId="20577"/>
        <pc:sldMkLst>
          <pc:docMk/>
          <pc:sldMk cId="1147012234" sldId="268"/>
        </pc:sldMkLst>
        <pc:spChg chg="mod">
          <ac:chgData name="Juan Carlos Mican Muñoz" userId="S::jcmican1@soy.sena.edu.co::bcf9e45a-dc65-42df-9ddc-5a8644859ebb" providerId="AD" clId="Web-{9AA2F240-4D61-C8F8-8EE7-321247DDE4DF}" dt="2023-04-11T23:34:19.725" v="13" actId="20577"/>
          <ac:spMkLst>
            <pc:docMk/>
            <pc:sldMk cId="1147012234" sldId="268"/>
            <ac:spMk id="4" creationId="{90BD8897-1272-CBEB-C1AF-62D4760E0710}"/>
          </ac:spMkLst>
        </pc:spChg>
      </pc:sldChg>
      <pc:sldChg chg="modSp">
        <pc:chgData name="Juan Carlos Mican Muñoz" userId="S::jcmican1@soy.sena.edu.co::bcf9e45a-dc65-42df-9ddc-5a8644859ebb" providerId="AD" clId="Web-{9AA2F240-4D61-C8F8-8EE7-321247DDE4DF}" dt="2023-04-11T23:34:06.302" v="11" actId="20577"/>
        <pc:sldMkLst>
          <pc:docMk/>
          <pc:sldMk cId="3529172798" sldId="277"/>
        </pc:sldMkLst>
        <pc:spChg chg="mod">
          <ac:chgData name="Juan Carlos Mican Muñoz" userId="S::jcmican1@soy.sena.edu.co::bcf9e45a-dc65-42df-9ddc-5a8644859ebb" providerId="AD" clId="Web-{9AA2F240-4D61-C8F8-8EE7-321247DDE4DF}" dt="2023-04-11T23:34:06.302" v="11" actId="20577"/>
          <ac:spMkLst>
            <pc:docMk/>
            <pc:sldMk cId="3529172798" sldId="277"/>
            <ac:spMk id="3" creationId="{323CA421-9076-7DE9-F5D7-B6287E3C00AC}"/>
          </ac:spMkLst>
        </pc:spChg>
      </pc:sldChg>
    </pc:docChg>
  </pc:docChgLst>
  <pc:docChgLst>
    <pc:chgData name="Juan Carlos Mican Muñoz" userId="S::jcmican1@soy.sena.edu.co::bcf9e45a-dc65-42df-9ddc-5a8644859ebb" providerId="AD" clId="Web-{021EE9A3-B316-C0D2-02C0-3FB8E07B3000}"/>
    <pc:docChg chg="addSld modSld">
      <pc:chgData name="Juan Carlos Mican Muñoz" userId="S::jcmican1@soy.sena.edu.co::bcf9e45a-dc65-42df-9ddc-5a8644859ebb" providerId="AD" clId="Web-{021EE9A3-B316-C0D2-02C0-3FB8E07B3000}" dt="2023-05-31T16:33:30.890" v="278" actId="1076"/>
      <pc:docMkLst>
        <pc:docMk/>
      </pc:docMkLst>
      <pc:sldChg chg="modSp">
        <pc:chgData name="Juan Carlos Mican Muñoz" userId="S::jcmican1@soy.sena.edu.co::bcf9e45a-dc65-42df-9ddc-5a8644859ebb" providerId="AD" clId="Web-{021EE9A3-B316-C0D2-02C0-3FB8E07B3000}" dt="2023-05-31T16:13:20.593" v="246" actId="20577"/>
        <pc:sldMkLst>
          <pc:docMk/>
          <pc:sldMk cId="2406273178" sldId="256"/>
        </pc:sldMkLst>
        <pc:spChg chg="mod">
          <ac:chgData name="Juan Carlos Mican Muñoz" userId="S::jcmican1@soy.sena.edu.co::bcf9e45a-dc65-42df-9ddc-5a8644859ebb" providerId="AD" clId="Web-{021EE9A3-B316-C0D2-02C0-3FB8E07B3000}" dt="2023-05-31T16:13:20.593" v="246" actId="20577"/>
          <ac:spMkLst>
            <pc:docMk/>
            <pc:sldMk cId="2406273178" sldId="256"/>
            <ac:spMk id="2" creationId="{00000000-0000-0000-0000-000000000000}"/>
          </ac:spMkLst>
        </pc:spChg>
      </pc:sldChg>
      <pc:sldChg chg="modSp">
        <pc:chgData name="Juan Carlos Mican Muñoz" userId="S::jcmican1@soy.sena.edu.co::bcf9e45a-dc65-42df-9ddc-5a8644859ebb" providerId="AD" clId="Web-{021EE9A3-B316-C0D2-02C0-3FB8E07B3000}" dt="2023-05-31T16:14:03.922" v="260" actId="20577"/>
        <pc:sldMkLst>
          <pc:docMk/>
          <pc:sldMk cId="1557231139" sldId="257"/>
        </pc:sldMkLst>
        <pc:spChg chg="mod">
          <ac:chgData name="Juan Carlos Mican Muñoz" userId="S::jcmican1@soy.sena.edu.co::bcf9e45a-dc65-42df-9ddc-5a8644859ebb" providerId="AD" clId="Web-{021EE9A3-B316-C0D2-02C0-3FB8E07B3000}" dt="2023-05-31T16:13:47.484" v="257" actId="1076"/>
          <ac:spMkLst>
            <pc:docMk/>
            <pc:sldMk cId="1557231139" sldId="257"/>
            <ac:spMk id="2" creationId="{80491E67-B857-90C4-F33E-F6973F342209}"/>
          </ac:spMkLst>
        </pc:spChg>
        <pc:spChg chg="mod">
          <ac:chgData name="Juan Carlos Mican Muñoz" userId="S::jcmican1@soy.sena.edu.co::bcf9e45a-dc65-42df-9ddc-5a8644859ebb" providerId="AD" clId="Web-{021EE9A3-B316-C0D2-02C0-3FB8E07B3000}" dt="2023-05-31T16:14:03.922" v="260" actId="20577"/>
          <ac:spMkLst>
            <pc:docMk/>
            <pc:sldMk cId="1557231139" sldId="257"/>
            <ac:spMk id="13" creationId="{FF89BF47-33BB-8510-A325-F7BD5D069588}"/>
          </ac:spMkLst>
        </pc:spChg>
      </pc:sldChg>
      <pc:sldChg chg="delSp modSp">
        <pc:chgData name="Juan Carlos Mican Muñoz" userId="S::jcmican1@soy.sena.edu.co::bcf9e45a-dc65-42df-9ddc-5a8644859ebb" providerId="AD" clId="Web-{021EE9A3-B316-C0D2-02C0-3FB8E07B3000}" dt="2023-05-31T16:14:25.079" v="263"/>
        <pc:sldMkLst>
          <pc:docMk/>
          <pc:sldMk cId="4065380411" sldId="272"/>
        </pc:sldMkLst>
        <pc:spChg chg="del">
          <ac:chgData name="Juan Carlos Mican Muñoz" userId="S::jcmican1@soy.sena.edu.co::bcf9e45a-dc65-42df-9ddc-5a8644859ebb" providerId="AD" clId="Web-{021EE9A3-B316-C0D2-02C0-3FB8E07B3000}" dt="2023-05-31T16:14:21.689" v="261"/>
          <ac:spMkLst>
            <pc:docMk/>
            <pc:sldMk cId="4065380411" sldId="272"/>
            <ac:spMk id="1046" creationId="{9C23378E-16EF-7D77-ECA0-65A9A9CBCAEA}"/>
          </ac:spMkLst>
        </pc:spChg>
        <pc:spChg chg="del mod">
          <ac:chgData name="Juan Carlos Mican Muñoz" userId="S::jcmican1@soy.sena.edu.co::bcf9e45a-dc65-42df-9ddc-5a8644859ebb" providerId="AD" clId="Web-{021EE9A3-B316-C0D2-02C0-3FB8E07B3000}" dt="2023-05-31T16:14:25.079" v="263"/>
          <ac:spMkLst>
            <pc:docMk/>
            <pc:sldMk cId="4065380411" sldId="272"/>
            <ac:spMk id="1047" creationId="{EE0CB3F7-D607-DD27-6318-D95A7FBB1439}"/>
          </ac:spMkLst>
        </pc:spChg>
      </pc:sldChg>
      <pc:sldChg chg="addSp modSp">
        <pc:chgData name="Juan Carlos Mican Muñoz" userId="S::jcmican1@soy.sena.edu.co::bcf9e45a-dc65-42df-9ddc-5a8644859ebb" providerId="AD" clId="Web-{021EE9A3-B316-C0D2-02C0-3FB8E07B3000}" dt="2023-05-31T16:23:37" v="264" actId="20577"/>
        <pc:sldMkLst>
          <pc:docMk/>
          <pc:sldMk cId="434325357" sldId="279"/>
        </pc:sldMkLst>
        <pc:spChg chg="add mod">
          <ac:chgData name="Juan Carlos Mican Muñoz" userId="S::jcmican1@soy.sena.edu.co::bcf9e45a-dc65-42df-9ddc-5a8644859ebb" providerId="AD" clId="Web-{021EE9A3-B316-C0D2-02C0-3FB8E07B3000}" dt="2023-05-31T16:23:37" v="264" actId="20577"/>
          <ac:spMkLst>
            <pc:docMk/>
            <pc:sldMk cId="434325357" sldId="279"/>
            <ac:spMk id="2" creationId="{0A5D8466-22C0-A225-7C7A-64BC5C874627}"/>
          </ac:spMkLst>
        </pc:spChg>
        <pc:spChg chg="mod">
          <ac:chgData name="Juan Carlos Mican Muñoz" userId="S::jcmican1@soy.sena.edu.co::bcf9e45a-dc65-42df-9ddc-5a8644859ebb" providerId="AD" clId="Web-{021EE9A3-B316-C0D2-02C0-3FB8E07B3000}" dt="2023-05-31T16:07:50.116" v="204" actId="1076"/>
          <ac:spMkLst>
            <pc:docMk/>
            <pc:sldMk cId="434325357" sldId="279"/>
            <ac:spMk id="4" creationId="{B01B3B51-623B-0E7B-4D52-F645583732C9}"/>
          </ac:spMkLst>
        </pc:spChg>
        <pc:spChg chg="mod">
          <ac:chgData name="Juan Carlos Mican Muñoz" userId="S::jcmican1@soy.sena.edu.co::bcf9e45a-dc65-42df-9ddc-5a8644859ebb" providerId="AD" clId="Web-{021EE9A3-B316-C0D2-02C0-3FB8E07B3000}" dt="2023-05-31T16:07:47.710" v="202" actId="1076"/>
          <ac:spMkLst>
            <pc:docMk/>
            <pc:sldMk cId="434325357" sldId="279"/>
            <ac:spMk id="5" creationId="{ADD14354-E409-B5F9-092F-CAB7E5F02E52}"/>
          </ac:spMkLst>
        </pc:spChg>
      </pc:sldChg>
      <pc:sldChg chg="addSp delSp modSp">
        <pc:chgData name="Juan Carlos Mican Muñoz" userId="S::jcmican1@soy.sena.edu.co::bcf9e45a-dc65-42df-9ddc-5a8644859ebb" providerId="AD" clId="Web-{021EE9A3-B316-C0D2-02C0-3FB8E07B3000}" dt="2023-05-31T16:04:35.314" v="178" actId="1076"/>
        <pc:sldMkLst>
          <pc:docMk/>
          <pc:sldMk cId="911322353" sldId="280"/>
        </pc:sldMkLst>
        <pc:spChg chg="del">
          <ac:chgData name="Juan Carlos Mican Muñoz" userId="S::jcmican1@soy.sena.edu.co::bcf9e45a-dc65-42df-9ddc-5a8644859ebb" providerId="AD" clId="Web-{021EE9A3-B316-C0D2-02C0-3FB8E07B3000}" dt="2023-05-31T15:55:37.034" v="63"/>
          <ac:spMkLst>
            <pc:docMk/>
            <pc:sldMk cId="911322353" sldId="280"/>
            <ac:spMk id="2" creationId="{5B39D1A9-680D-B61D-BC2B-7FC681729F2A}"/>
          </ac:spMkLst>
        </pc:spChg>
        <pc:spChg chg="add del">
          <ac:chgData name="Juan Carlos Mican Muñoz" userId="S::jcmican1@soy.sena.edu.co::bcf9e45a-dc65-42df-9ddc-5a8644859ebb" providerId="AD" clId="Web-{021EE9A3-B316-C0D2-02C0-3FB8E07B3000}" dt="2023-05-31T15:55:34.050" v="62"/>
          <ac:spMkLst>
            <pc:docMk/>
            <pc:sldMk cId="911322353" sldId="280"/>
            <ac:spMk id="3" creationId="{D401A268-44F0-2063-09E9-6F3719638370}"/>
          </ac:spMkLst>
        </pc:spChg>
        <pc:picChg chg="add del mod ord">
          <ac:chgData name="Juan Carlos Mican Muñoz" userId="S::jcmican1@soy.sena.edu.co::bcf9e45a-dc65-42df-9ddc-5a8644859ebb" providerId="AD" clId="Web-{021EE9A3-B316-C0D2-02C0-3FB8E07B3000}" dt="2023-05-31T15:55:15.409" v="61"/>
          <ac:picMkLst>
            <pc:docMk/>
            <pc:sldMk cId="911322353" sldId="280"/>
            <ac:picMk id="4" creationId="{3B65C5E9-CC76-6822-9B51-7FD19B095214}"/>
          </ac:picMkLst>
        </pc:picChg>
        <pc:picChg chg="add mod ord">
          <ac:chgData name="Juan Carlos Mican Muñoz" userId="S::jcmican1@soy.sena.edu.co::bcf9e45a-dc65-42df-9ddc-5a8644859ebb" providerId="AD" clId="Web-{021EE9A3-B316-C0D2-02C0-3FB8E07B3000}" dt="2023-05-31T16:01:16.262" v="138" actId="1076"/>
          <ac:picMkLst>
            <pc:docMk/>
            <pc:sldMk cId="911322353" sldId="280"/>
            <ac:picMk id="5" creationId="{8D95D9ED-5261-4669-50F3-3086D53BAA6C}"/>
          </ac:picMkLst>
        </pc:picChg>
        <pc:picChg chg="add mod modCrop">
          <ac:chgData name="Juan Carlos Mican Muñoz" userId="S::jcmican1@soy.sena.edu.co::bcf9e45a-dc65-42df-9ddc-5a8644859ebb" providerId="AD" clId="Web-{021EE9A3-B316-C0D2-02C0-3FB8E07B3000}" dt="2023-05-31T16:04:33.689" v="177" actId="1076"/>
          <ac:picMkLst>
            <pc:docMk/>
            <pc:sldMk cId="911322353" sldId="280"/>
            <ac:picMk id="6" creationId="{82BC17F5-36BD-971C-EBAC-E375B9021526}"/>
          </ac:picMkLst>
        </pc:picChg>
        <pc:picChg chg="add mod modCrop">
          <ac:chgData name="Juan Carlos Mican Muñoz" userId="S::jcmican1@soy.sena.edu.co::bcf9e45a-dc65-42df-9ddc-5a8644859ebb" providerId="AD" clId="Web-{021EE9A3-B316-C0D2-02C0-3FB8E07B3000}" dt="2023-05-31T16:04:35.314" v="178" actId="1076"/>
          <ac:picMkLst>
            <pc:docMk/>
            <pc:sldMk cId="911322353" sldId="280"/>
            <ac:picMk id="7" creationId="{F93C5C3B-6584-BF49-3B27-E9491AEDB193}"/>
          </ac:picMkLst>
        </pc:picChg>
      </pc:sldChg>
      <pc:sldChg chg="addSp delSp modSp mod setBg">
        <pc:chgData name="Juan Carlos Mican Muñoz" userId="S::jcmican1@soy.sena.edu.co::bcf9e45a-dc65-42df-9ddc-5a8644859ebb" providerId="AD" clId="Web-{021EE9A3-B316-C0D2-02C0-3FB8E07B3000}" dt="2023-05-31T16:12:30.295" v="242" actId="1076"/>
        <pc:sldMkLst>
          <pc:docMk/>
          <pc:sldMk cId="2033517515" sldId="281"/>
        </pc:sldMkLst>
        <pc:spChg chg="del mod">
          <ac:chgData name="Juan Carlos Mican Muñoz" userId="S::jcmican1@soy.sena.edu.co::bcf9e45a-dc65-42df-9ddc-5a8644859ebb" providerId="AD" clId="Web-{021EE9A3-B316-C0D2-02C0-3FB8E07B3000}" dt="2023-05-31T16:05:25.065" v="186"/>
          <ac:spMkLst>
            <pc:docMk/>
            <pc:sldMk cId="2033517515" sldId="281"/>
            <ac:spMk id="2" creationId="{3724E75A-FA56-97FA-02E2-A33D55EA1B1F}"/>
          </ac:spMkLst>
        </pc:spChg>
        <pc:spChg chg="del">
          <ac:chgData name="Juan Carlos Mican Muñoz" userId="S::jcmican1@soy.sena.edu.co::bcf9e45a-dc65-42df-9ddc-5a8644859ebb" providerId="AD" clId="Web-{021EE9A3-B316-C0D2-02C0-3FB8E07B3000}" dt="2023-05-31T15:51:19.434" v="13"/>
          <ac:spMkLst>
            <pc:docMk/>
            <pc:sldMk cId="2033517515" sldId="281"/>
            <ac:spMk id="3" creationId="{A8C15538-54AC-8737-571A-B8F6836AC4AC}"/>
          </ac:spMkLst>
        </pc:spChg>
        <pc:spChg chg="add del mod">
          <ac:chgData name="Juan Carlos Mican Muñoz" userId="S::jcmican1@soy.sena.edu.co::bcf9e45a-dc65-42df-9ddc-5a8644859ebb" providerId="AD" clId="Web-{021EE9A3-B316-C0D2-02C0-3FB8E07B3000}" dt="2023-05-31T16:05:31.987" v="189"/>
          <ac:spMkLst>
            <pc:docMk/>
            <pc:sldMk cId="2033517515" sldId="281"/>
            <ac:spMk id="7" creationId="{2AE0502F-5FFE-20BA-D50A-46A9F6D90547}"/>
          </ac:spMkLst>
        </pc:spChg>
        <pc:spChg chg="add del">
          <ac:chgData name="Juan Carlos Mican Muñoz" userId="S::jcmican1@soy.sena.edu.co::bcf9e45a-dc65-42df-9ddc-5a8644859ebb" providerId="AD" clId="Web-{021EE9A3-B316-C0D2-02C0-3FB8E07B3000}" dt="2023-05-31T15:57:22.678" v="88"/>
          <ac:spMkLst>
            <pc:docMk/>
            <pc:sldMk cId="2033517515" sldId="281"/>
            <ac:spMk id="9" creationId="{121DE650-C1A7-5617-F337-67D953104D0D}"/>
          </ac:spMkLst>
        </pc:spChg>
        <pc:spChg chg="add">
          <ac:chgData name="Juan Carlos Mican Muñoz" userId="S::jcmican1@soy.sena.edu.co::bcf9e45a-dc65-42df-9ddc-5a8644859ebb" providerId="AD" clId="Web-{021EE9A3-B316-C0D2-02C0-3FB8E07B3000}" dt="2023-05-31T15:51:59.545" v="20"/>
          <ac:spMkLst>
            <pc:docMk/>
            <pc:sldMk cId="2033517515" sldId="281"/>
            <ac:spMk id="12" creationId="{E9300062-3750-4DBC-AFC8-E9DC8EFA9B9E}"/>
          </ac:spMkLst>
        </pc:spChg>
        <pc:spChg chg="add mod">
          <ac:chgData name="Juan Carlos Mican Muñoz" userId="S::jcmican1@soy.sena.edu.co::bcf9e45a-dc65-42df-9ddc-5a8644859ebb" providerId="AD" clId="Web-{021EE9A3-B316-C0D2-02C0-3FB8E07B3000}" dt="2023-05-31T16:12:30.295" v="242" actId="1076"/>
          <ac:spMkLst>
            <pc:docMk/>
            <pc:sldMk cId="2033517515" sldId="281"/>
            <ac:spMk id="13" creationId="{E8CD1CE4-8243-6C80-1F13-AC82F537B24D}"/>
          </ac:spMkLst>
        </pc:spChg>
        <pc:picChg chg="add mod ord">
          <ac:chgData name="Juan Carlos Mican Muñoz" userId="S::jcmican1@soy.sena.edu.co::bcf9e45a-dc65-42df-9ddc-5a8644859ebb" providerId="AD" clId="Web-{021EE9A3-B316-C0D2-02C0-3FB8E07B3000}" dt="2023-05-31T15:51:59.545" v="20"/>
          <ac:picMkLst>
            <pc:docMk/>
            <pc:sldMk cId="2033517515" sldId="281"/>
            <ac:picMk id="4" creationId="{E0F808C2-4617-7BCB-87B6-587FBD286095}"/>
          </ac:picMkLst>
        </pc:picChg>
        <pc:picChg chg="add mod">
          <ac:chgData name="Juan Carlos Mican Muñoz" userId="S::jcmican1@soy.sena.edu.co::bcf9e45a-dc65-42df-9ddc-5a8644859ebb" providerId="AD" clId="Web-{021EE9A3-B316-C0D2-02C0-3FB8E07B3000}" dt="2023-05-31T15:51:59.545" v="20"/>
          <ac:picMkLst>
            <pc:docMk/>
            <pc:sldMk cId="2033517515" sldId="281"/>
            <ac:picMk id="5" creationId="{B5D33F59-FB5F-EE9D-AE7F-68E28DCB70C3}"/>
          </ac:picMkLst>
        </pc:picChg>
        <pc:picChg chg="add del mod">
          <ac:chgData name="Juan Carlos Mican Muñoz" userId="S::jcmican1@soy.sena.edu.co::bcf9e45a-dc65-42df-9ddc-5a8644859ebb" providerId="AD" clId="Web-{021EE9A3-B316-C0D2-02C0-3FB8E07B3000}" dt="2023-05-31T16:05:29.581" v="188"/>
          <ac:picMkLst>
            <pc:docMk/>
            <pc:sldMk cId="2033517515" sldId="281"/>
            <ac:picMk id="8" creationId="{40E6A4F8-CF1B-03E2-323F-457CA3EC58F0}"/>
          </ac:picMkLst>
        </pc:picChg>
        <pc:picChg chg="add mod">
          <ac:chgData name="Juan Carlos Mican Muñoz" userId="S::jcmican1@soy.sena.edu.co::bcf9e45a-dc65-42df-9ddc-5a8644859ebb" providerId="AD" clId="Web-{021EE9A3-B316-C0D2-02C0-3FB8E07B3000}" dt="2023-05-31T16:05:46.972" v="191" actId="1076"/>
          <ac:picMkLst>
            <pc:docMk/>
            <pc:sldMk cId="2033517515" sldId="281"/>
            <ac:picMk id="10" creationId="{7F482C50-CB02-798E-9599-D39ED2BC68A6}"/>
          </ac:picMkLst>
        </pc:picChg>
        <pc:picChg chg="add del mod">
          <ac:chgData name="Juan Carlos Mican Muñoz" userId="S::jcmican1@soy.sena.edu.co::bcf9e45a-dc65-42df-9ddc-5a8644859ebb" providerId="AD" clId="Web-{021EE9A3-B316-C0D2-02C0-3FB8E07B3000}" dt="2023-05-31T16:06:45.411" v="194"/>
          <ac:picMkLst>
            <pc:docMk/>
            <pc:sldMk cId="2033517515" sldId="281"/>
            <ac:picMk id="11" creationId="{E6F9DD25-2A34-77FB-92FF-929B8AF321AA}"/>
          </ac:picMkLst>
        </pc:picChg>
      </pc:sldChg>
      <pc:sldChg chg="addSp delSp modSp mod setBg">
        <pc:chgData name="Juan Carlos Mican Muñoz" userId="S::jcmican1@soy.sena.edu.co::bcf9e45a-dc65-42df-9ddc-5a8644859ebb" providerId="AD" clId="Web-{021EE9A3-B316-C0D2-02C0-3FB8E07B3000}" dt="2023-05-31T16:11:20.403" v="241"/>
        <pc:sldMkLst>
          <pc:docMk/>
          <pc:sldMk cId="691611238" sldId="282"/>
        </pc:sldMkLst>
        <pc:spChg chg="del">
          <ac:chgData name="Juan Carlos Mican Muñoz" userId="S::jcmican1@soy.sena.edu.co::bcf9e45a-dc65-42df-9ddc-5a8644859ebb" providerId="AD" clId="Web-{021EE9A3-B316-C0D2-02C0-3FB8E07B3000}" dt="2023-05-31T15:52:43.499" v="22"/>
          <ac:spMkLst>
            <pc:docMk/>
            <pc:sldMk cId="691611238" sldId="282"/>
            <ac:spMk id="2" creationId="{3724E75A-FA56-97FA-02E2-A33D55EA1B1F}"/>
          </ac:spMkLst>
        </pc:spChg>
        <pc:spChg chg="del">
          <ac:chgData name="Juan Carlos Mican Muñoz" userId="S::jcmican1@soy.sena.edu.co::bcf9e45a-dc65-42df-9ddc-5a8644859ebb" providerId="AD" clId="Web-{021EE9A3-B316-C0D2-02C0-3FB8E07B3000}" dt="2023-05-31T15:52:43.296" v="21"/>
          <ac:spMkLst>
            <pc:docMk/>
            <pc:sldMk cId="691611238" sldId="282"/>
            <ac:spMk id="3" creationId="{A8C15538-54AC-8737-571A-B8F6836AC4AC}"/>
          </ac:spMkLst>
        </pc:spChg>
        <pc:spChg chg="add">
          <ac:chgData name="Juan Carlos Mican Muñoz" userId="S::jcmican1@soy.sena.edu.co::bcf9e45a-dc65-42df-9ddc-5a8644859ebb" providerId="AD" clId="Web-{021EE9A3-B316-C0D2-02C0-3FB8E07B3000}" dt="2023-05-31T15:57:54.991" v="93"/>
          <ac:spMkLst>
            <pc:docMk/>
            <pc:sldMk cId="691611238" sldId="282"/>
            <ac:spMk id="19" creationId="{7E123AAE-7C5D-4EC5-B570-7141C9405CE2}"/>
          </ac:spMkLst>
        </pc:spChg>
        <pc:spChg chg="add">
          <ac:chgData name="Juan Carlos Mican Muñoz" userId="S::jcmican1@soy.sena.edu.co::bcf9e45a-dc65-42df-9ddc-5a8644859ebb" providerId="AD" clId="Web-{021EE9A3-B316-C0D2-02C0-3FB8E07B3000}" dt="2023-05-31T15:57:54.991" v="93"/>
          <ac:spMkLst>
            <pc:docMk/>
            <pc:sldMk cId="691611238" sldId="282"/>
            <ac:spMk id="21" creationId="{EBE68FE8-33EE-42EC-8894-049237550257}"/>
          </ac:spMkLst>
        </pc:spChg>
        <pc:grpChg chg="add">
          <ac:chgData name="Juan Carlos Mican Muñoz" userId="S::jcmican1@soy.sena.edu.co::bcf9e45a-dc65-42df-9ddc-5a8644859ebb" providerId="AD" clId="Web-{021EE9A3-B316-C0D2-02C0-3FB8E07B3000}" dt="2023-05-31T15:57:54.991" v="93"/>
          <ac:grpSpMkLst>
            <pc:docMk/>
            <pc:sldMk cId="691611238" sldId="282"/>
            <ac:grpSpMk id="11" creationId="{089D35B1-0ED5-4358-8CAE-A9E49412AAA1}"/>
          </ac:grpSpMkLst>
        </pc:grpChg>
        <pc:picChg chg="add mod ord">
          <ac:chgData name="Juan Carlos Mican Muñoz" userId="S::jcmican1@soy.sena.edu.co::bcf9e45a-dc65-42df-9ddc-5a8644859ebb" providerId="AD" clId="Web-{021EE9A3-B316-C0D2-02C0-3FB8E07B3000}" dt="2023-05-31T16:10:33.776" v="230" actId="1076"/>
          <ac:picMkLst>
            <pc:docMk/>
            <pc:sldMk cId="691611238" sldId="282"/>
            <ac:picMk id="4" creationId="{E5268613-AC82-4EAF-1D89-D362F36215DB}"/>
          </ac:picMkLst>
        </pc:picChg>
        <pc:picChg chg="add mod modCrop">
          <ac:chgData name="Juan Carlos Mican Muñoz" userId="S::jcmican1@soy.sena.edu.co::bcf9e45a-dc65-42df-9ddc-5a8644859ebb" providerId="AD" clId="Web-{021EE9A3-B316-C0D2-02C0-3FB8E07B3000}" dt="2023-05-31T16:10:35.730" v="231" actId="1076"/>
          <ac:picMkLst>
            <pc:docMk/>
            <pc:sldMk cId="691611238" sldId="282"/>
            <ac:picMk id="5" creationId="{5FECDD98-848C-211E-696A-246064119EC1}"/>
          </ac:picMkLst>
        </pc:picChg>
        <pc:picChg chg="add mod modCrop">
          <ac:chgData name="Juan Carlos Mican Muñoz" userId="S::jcmican1@soy.sena.edu.co::bcf9e45a-dc65-42df-9ddc-5a8644859ebb" providerId="AD" clId="Web-{021EE9A3-B316-C0D2-02C0-3FB8E07B3000}" dt="2023-05-31T16:10:38.386" v="232" actId="1076"/>
          <ac:picMkLst>
            <pc:docMk/>
            <pc:sldMk cId="691611238" sldId="282"/>
            <ac:picMk id="6" creationId="{140DD72C-4C77-56AA-B9E8-8A4C7DF4EEBF}"/>
          </ac:picMkLst>
        </pc:picChg>
      </pc:sldChg>
      <pc:sldChg chg="addSp delSp modSp mod setBg">
        <pc:chgData name="Juan Carlos Mican Muñoz" userId="S::jcmican1@soy.sena.edu.co::bcf9e45a-dc65-42df-9ddc-5a8644859ebb" providerId="AD" clId="Web-{021EE9A3-B316-C0D2-02C0-3FB8E07B3000}" dt="2023-05-31T16:11:04.246" v="239" actId="1076"/>
        <pc:sldMkLst>
          <pc:docMk/>
          <pc:sldMk cId="1379899733" sldId="283"/>
        </pc:sldMkLst>
        <pc:spChg chg="del">
          <ac:chgData name="Juan Carlos Mican Muñoz" userId="S::jcmican1@soy.sena.edu.co::bcf9e45a-dc65-42df-9ddc-5a8644859ebb" providerId="AD" clId="Web-{021EE9A3-B316-C0D2-02C0-3FB8E07B3000}" dt="2023-05-31T15:53:24.375" v="35"/>
          <ac:spMkLst>
            <pc:docMk/>
            <pc:sldMk cId="1379899733" sldId="283"/>
            <ac:spMk id="2" creationId="{3724E75A-FA56-97FA-02E2-A33D55EA1B1F}"/>
          </ac:spMkLst>
        </pc:spChg>
        <pc:spChg chg="add del">
          <ac:chgData name="Juan Carlos Mican Muñoz" userId="S::jcmican1@soy.sena.edu.co::bcf9e45a-dc65-42df-9ddc-5a8644859ebb" providerId="AD" clId="Web-{021EE9A3-B316-C0D2-02C0-3FB8E07B3000}" dt="2023-05-31T15:53:15.984" v="31"/>
          <ac:spMkLst>
            <pc:docMk/>
            <pc:sldMk cId="1379899733" sldId="283"/>
            <ac:spMk id="3" creationId="{A8C15538-54AC-8737-571A-B8F6836AC4AC}"/>
          </ac:spMkLst>
        </pc:spChg>
        <pc:spChg chg="add">
          <ac:chgData name="Juan Carlos Mican Muñoz" userId="S::jcmican1@soy.sena.edu.co::bcf9e45a-dc65-42df-9ddc-5a8644859ebb" providerId="AD" clId="Web-{021EE9A3-B316-C0D2-02C0-3FB8E07B3000}" dt="2023-05-31T15:58:00.538" v="94"/>
          <ac:spMkLst>
            <pc:docMk/>
            <pc:sldMk cId="1379899733" sldId="283"/>
            <ac:spMk id="19" creationId="{9149EB62-1692-4D1D-A7C2-FB2F6A61AA56}"/>
          </ac:spMkLst>
        </pc:spChg>
        <pc:spChg chg="add">
          <ac:chgData name="Juan Carlos Mican Muñoz" userId="S::jcmican1@soy.sena.edu.co::bcf9e45a-dc65-42df-9ddc-5a8644859ebb" providerId="AD" clId="Web-{021EE9A3-B316-C0D2-02C0-3FB8E07B3000}" dt="2023-05-31T15:58:00.538" v="94"/>
          <ac:spMkLst>
            <pc:docMk/>
            <pc:sldMk cId="1379899733" sldId="283"/>
            <ac:spMk id="21" creationId="{1477DFC9-33A4-4343-9970-1CBCEDEDB2CF}"/>
          </ac:spMkLst>
        </pc:spChg>
        <pc:grpChg chg="add">
          <ac:chgData name="Juan Carlos Mican Muñoz" userId="S::jcmican1@soy.sena.edu.co::bcf9e45a-dc65-42df-9ddc-5a8644859ebb" providerId="AD" clId="Web-{021EE9A3-B316-C0D2-02C0-3FB8E07B3000}" dt="2023-05-31T15:58:00.538" v="94"/>
          <ac:grpSpMkLst>
            <pc:docMk/>
            <pc:sldMk cId="1379899733" sldId="283"/>
            <ac:grpSpMk id="11" creationId="{3C97D866-0F77-45DF-8EB7-C3D116B328CD}"/>
          </ac:grpSpMkLst>
        </pc:grpChg>
        <pc:picChg chg="add del mod ord">
          <ac:chgData name="Juan Carlos Mican Muñoz" userId="S::jcmican1@soy.sena.edu.co::bcf9e45a-dc65-42df-9ddc-5a8644859ebb" providerId="AD" clId="Web-{021EE9A3-B316-C0D2-02C0-3FB8E07B3000}" dt="2023-05-31T15:53:08.031" v="30"/>
          <ac:picMkLst>
            <pc:docMk/>
            <pc:sldMk cId="1379899733" sldId="283"/>
            <ac:picMk id="4" creationId="{97170A95-64A1-2A4E-C0F5-1154747BA621}"/>
          </ac:picMkLst>
        </pc:picChg>
        <pc:picChg chg="add mod ord">
          <ac:chgData name="Juan Carlos Mican Muñoz" userId="S::jcmican1@soy.sena.edu.co::bcf9e45a-dc65-42df-9ddc-5a8644859ebb" providerId="AD" clId="Web-{021EE9A3-B316-C0D2-02C0-3FB8E07B3000}" dt="2023-05-31T16:11:04.246" v="239" actId="1076"/>
          <ac:picMkLst>
            <pc:docMk/>
            <pc:sldMk cId="1379899733" sldId="283"/>
            <ac:picMk id="5" creationId="{FC64A428-F3B8-F316-114D-67ED27CBB7FD}"/>
          </ac:picMkLst>
        </pc:picChg>
        <pc:picChg chg="add mod">
          <ac:chgData name="Juan Carlos Mican Muñoz" userId="S::jcmican1@soy.sena.edu.co::bcf9e45a-dc65-42df-9ddc-5a8644859ebb" providerId="AD" clId="Web-{021EE9A3-B316-C0D2-02C0-3FB8E07B3000}" dt="2023-05-31T16:11:03.324" v="238" actId="1076"/>
          <ac:picMkLst>
            <pc:docMk/>
            <pc:sldMk cId="1379899733" sldId="283"/>
            <ac:picMk id="6" creationId="{C2E642D7-BA1A-8D3C-915D-C41B427742EA}"/>
          </ac:picMkLst>
        </pc:picChg>
      </pc:sldChg>
      <pc:sldChg chg="addSp delSp modSp mod setBg">
        <pc:chgData name="Juan Carlos Mican Muñoz" userId="S::jcmican1@soy.sena.edu.co::bcf9e45a-dc65-42df-9ddc-5a8644859ebb" providerId="AD" clId="Web-{021EE9A3-B316-C0D2-02C0-3FB8E07B3000}" dt="2023-05-31T16:33:30.890" v="278" actId="1076"/>
        <pc:sldMkLst>
          <pc:docMk/>
          <pc:sldMk cId="3196332604" sldId="284"/>
        </pc:sldMkLst>
        <pc:spChg chg="del">
          <ac:chgData name="Juan Carlos Mican Muñoz" userId="S::jcmican1@soy.sena.edu.co::bcf9e45a-dc65-42df-9ddc-5a8644859ebb" providerId="AD" clId="Web-{021EE9A3-B316-C0D2-02C0-3FB8E07B3000}" dt="2023-05-31T15:53:47.719" v="40"/>
          <ac:spMkLst>
            <pc:docMk/>
            <pc:sldMk cId="3196332604" sldId="284"/>
            <ac:spMk id="2" creationId="{3724E75A-FA56-97FA-02E2-A33D55EA1B1F}"/>
          </ac:spMkLst>
        </pc:spChg>
        <pc:spChg chg="add del">
          <ac:chgData name="Juan Carlos Mican Muñoz" userId="S::jcmican1@soy.sena.edu.co::bcf9e45a-dc65-42df-9ddc-5a8644859ebb" providerId="AD" clId="Web-{021EE9A3-B316-C0D2-02C0-3FB8E07B3000}" dt="2023-05-31T15:53:43.282" v="38"/>
          <ac:spMkLst>
            <pc:docMk/>
            <pc:sldMk cId="3196332604" sldId="284"/>
            <ac:spMk id="3" creationId="{A8C15538-54AC-8737-571A-B8F6836AC4AC}"/>
          </ac:spMkLst>
        </pc:spChg>
        <pc:spChg chg="add">
          <ac:chgData name="Juan Carlos Mican Muñoz" userId="S::jcmican1@soy.sena.edu.co::bcf9e45a-dc65-42df-9ddc-5a8644859ebb" providerId="AD" clId="Web-{021EE9A3-B316-C0D2-02C0-3FB8E07B3000}" dt="2023-05-31T15:59:41.056" v="100"/>
          <ac:spMkLst>
            <pc:docMk/>
            <pc:sldMk cId="3196332604" sldId="284"/>
            <ac:spMk id="28" creationId="{084966D2-3C9B-4F47-8231-1DEC33D3BDFE}"/>
          </ac:spMkLst>
        </pc:spChg>
        <pc:grpChg chg="add">
          <ac:chgData name="Juan Carlos Mican Muñoz" userId="S::jcmican1@soy.sena.edu.co::bcf9e45a-dc65-42df-9ddc-5a8644859ebb" providerId="AD" clId="Web-{021EE9A3-B316-C0D2-02C0-3FB8E07B3000}" dt="2023-05-31T15:59:41.056" v="100"/>
          <ac:grpSpMkLst>
            <pc:docMk/>
            <pc:sldMk cId="3196332604" sldId="284"/>
            <ac:grpSpMk id="12" creationId="{089D35B1-0ED5-4358-8CAE-A9E49412AAA1}"/>
          </ac:grpSpMkLst>
        </pc:grpChg>
        <pc:grpChg chg="add">
          <ac:chgData name="Juan Carlos Mican Muñoz" userId="S::jcmican1@soy.sena.edu.co::bcf9e45a-dc65-42df-9ddc-5a8644859ebb" providerId="AD" clId="Web-{021EE9A3-B316-C0D2-02C0-3FB8E07B3000}" dt="2023-05-31T15:59:41.056" v="100"/>
          <ac:grpSpMkLst>
            <pc:docMk/>
            <pc:sldMk cId="3196332604" sldId="284"/>
            <ac:grpSpMk id="20" creationId="{DD65B30C-427F-449E-B039-E288E85D8AFA}"/>
          </ac:grpSpMkLst>
        </pc:grpChg>
        <pc:picChg chg="add del mod ord">
          <ac:chgData name="Juan Carlos Mican Muñoz" userId="S::jcmican1@soy.sena.edu.co::bcf9e45a-dc65-42df-9ddc-5a8644859ebb" providerId="AD" clId="Web-{021EE9A3-B316-C0D2-02C0-3FB8E07B3000}" dt="2023-05-31T15:53:32.813" v="37"/>
          <ac:picMkLst>
            <pc:docMk/>
            <pc:sldMk cId="3196332604" sldId="284"/>
            <ac:picMk id="4" creationId="{DBC15911-8CD2-4FC2-727B-CB87A513D37A}"/>
          </ac:picMkLst>
        </pc:picChg>
        <pc:picChg chg="add mod ord">
          <ac:chgData name="Juan Carlos Mican Muñoz" userId="S::jcmican1@soy.sena.edu.co::bcf9e45a-dc65-42df-9ddc-5a8644859ebb" providerId="AD" clId="Web-{021EE9A3-B316-C0D2-02C0-3FB8E07B3000}" dt="2023-05-31T16:32:41.326" v="267" actId="1076"/>
          <ac:picMkLst>
            <pc:docMk/>
            <pc:sldMk cId="3196332604" sldId="284"/>
            <ac:picMk id="5" creationId="{3118DCBD-9DA0-A5F2-5712-D27011C93E13}"/>
          </ac:picMkLst>
        </pc:picChg>
        <pc:picChg chg="add mod modCrop">
          <ac:chgData name="Juan Carlos Mican Muñoz" userId="S::jcmican1@soy.sena.edu.co::bcf9e45a-dc65-42df-9ddc-5a8644859ebb" providerId="AD" clId="Web-{021EE9A3-B316-C0D2-02C0-3FB8E07B3000}" dt="2023-05-31T16:33:30.890" v="278" actId="1076"/>
          <ac:picMkLst>
            <pc:docMk/>
            <pc:sldMk cId="3196332604" sldId="284"/>
            <ac:picMk id="6" creationId="{3003B9AC-5332-57C7-D7B7-E427968116FF}"/>
          </ac:picMkLst>
        </pc:picChg>
        <pc:picChg chg="add mod modCrop">
          <ac:chgData name="Juan Carlos Mican Muñoz" userId="S::jcmican1@soy.sena.edu.co::bcf9e45a-dc65-42df-9ddc-5a8644859ebb" providerId="AD" clId="Web-{021EE9A3-B316-C0D2-02C0-3FB8E07B3000}" dt="2023-05-31T16:33:07.921" v="271" actId="1076"/>
          <ac:picMkLst>
            <pc:docMk/>
            <pc:sldMk cId="3196332604" sldId="284"/>
            <ac:picMk id="7" creationId="{9969F2D0-0E73-9A9E-02CC-1DA5382DB49C}"/>
          </ac:picMkLst>
        </pc:picChg>
      </pc:sldChg>
      <pc:sldChg chg="addSp delSp modSp">
        <pc:chgData name="Juan Carlos Mican Muñoz" userId="S::jcmican1@soy.sena.edu.co::bcf9e45a-dc65-42df-9ddc-5a8644859ebb" providerId="AD" clId="Web-{021EE9A3-B316-C0D2-02C0-3FB8E07B3000}" dt="2023-05-31T16:02:21.201" v="160" actId="1076"/>
        <pc:sldMkLst>
          <pc:docMk/>
          <pc:sldMk cId="2900887913" sldId="285"/>
        </pc:sldMkLst>
        <pc:spChg chg="del">
          <ac:chgData name="Juan Carlos Mican Muñoz" userId="S::jcmican1@soy.sena.edu.co::bcf9e45a-dc65-42df-9ddc-5a8644859ebb" providerId="AD" clId="Web-{021EE9A3-B316-C0D2-02C0-3FB8E07B3000}" dt="2023-05-31T15:54:29.392" v="49"/>
          <ac:spMkLst>
            <pc:docMk/>
            <pc:sldMk cId="2900887913" sldId="285"/>
            <ac:spMk id="2" creationId="{3724E75A-FA56-97FA-02E2-A33D55EA1B1F}"/>
          </ac:spMkLst>
        </pc:spChg>
        <pc:spChg chg="add del">
          <ac:chgData name="Juan Carlos Mican Muñoz" userId="S::jcmican1@soy.sena.edu.co::bcf9e45a-dc65-42df-9ddc-5a8644859ebb" providerId="AD" clId="Web-{021EE9A3-B316-C0D2-02C0-3FB8E07B3000}" dt="2023-05-31T15:54:27.126" v="48"/>
          <ac:spMkLst>
            <pc:docMk/>
            <pc:sldMk cId="2900887913" sldId="285"/>
            <ac:spMk id="3" creationId="{A8C15538-54AC-8737-571A-B8F6836AC4AC}"/>
          </ac:spMkLst>
        </pc:spChg>
        <pc:picChg chg="add del mod ord">
          <ac:chgData name="Juan Carlos Mican Muñoz" userId="S::jcmican1@soy.sena.edu.co::bcf9e45a-dc65-42df-9ddc-5a8644859ebb" providerId="AD" clId="Web-{021EE9A3-B316-C0D2-02C0-3FB8E07B3000}" dt="2023-05-31T15:54:15.751" v="47"/>
          <ac:picMkLst>
            <pc:docMk/>
            <pc:sldMk cId="2900887913" sldId="285"/>
            <ac:picMk id="4" creationId="{71926D62-B289-476C-B58E-E2BDDDE0E761}"/>
          </ac:picMkLst>
        </pc:picChg>
        <pc:picChg chg="add mod ord">
          <ac:chgData name="Juan Carlos Mican Muñoz" userId="S::jcmican1@soy.sena.edu.co::bcf9e45a-dc65-42df-9ddc-5a8644859ebb" providerId="AD" clId="Web-{021EE9A3-B316-C0D2-02C0-3FB8E07B3000}" dt="2023-05-31T16:00:19.714" v="116" actId="1076"/>
          <ac:picMkLst>
            <pc:docMk/>
            <pc:sldMk cId="2900887913" sldId="285"/>
            <ac:picMk id="5" creationId="{45677B10-D545-D59D-03F4-30B709AB05FA}"/>
          </ac:picMkLst>
        </pc:picChg>
        <pc:picChg chg="add mod modCrop">
          <ac:chgData name="Juan Carlos Mican Muñoz" userId="S::jcmican1@soy.sena.edu.co::bcf9e45a-dc65-42df-9ddc-5a8644859ebb" providerId="AD" clId="Web-{021EE9A3-B316-C0D2-02C0-3FB8E07B3000}" dt="2023-05-31T16:02:21.201" v="160" actId="1076"/>
          <ac:picMkLst>
            <pc:docMk/>
            <pc:sldMk cId="2900887913" sldId="285"/>
            <ac:picMk id="6" creationId="{BE81B879-9D6B-2418-ED92-49ED7D102C74}"/>
          </ac:picMkLst>
        </pc:picChg>
        <pc:picChg chg="add mod modCrop">
          <ac:chgData name="Juan Carlos Mican Muñoz" userId="S::jcmican1@soy.sena.edu.co::bcf9e45a-dc65-42df-9ddc-5a8644859ebb" providerId="AD" clId="Web-{021EE9A3-B316-C0D2-02C0-3FB8E07B3000}" dt="2023-05-31T16:00:35.058" v="121" actId="1076"/>
          <ac:picMkLst>
            <pc:docMk/>
            <pc:sldMk cId="2900887913" sldId="285"/>
            <ac:picMk id="7" creationId="{E11A2ED4-BC56-1605-8F79-4268F5F860C1}"/>
          </ac:picMkLst>
        </pc:picChg>
      </pc:sldChg>
      <pc:sldChg chg="addSp delSp modSp">
        <pc:chgData name="Juan Carlos Mican Muñoz" userId="S::jcmican1@soy.sena.edu.co::bcf9e45a-dc65-42df-9ddc-5a8644859ebb" providerId="AD" clId="Web-{021EE9A3-B316-C0D2-02C0-3FB8E07B3000}" dt="2023-05-31T16:02:52.561" v="164" actId="1076"/>
        <pc:sldMkLst>
          <pc:docMk/>
          <pc:sldMk cId="3306656339" sldId="286"/>
        </pc:sldMkLst>
        <pc:spChg chg="del">
          <ac:chgData name="Juan Carlos Mican Muñoz" userId="S::jcmican1@soy.sena.edu.co::bcf9e45a-dc65-42df-9ddc-5a8644859ebb" providerId="AD" clId="Web-{021EE9A3-B316-C0D2-02C0-3FB8E07B3000}" dt="2023-05-31T15:55:00.471" v="59"/>
          <ac:spMkLst>
            <pc:docMk/>
            <pc:sldMk cId="3306656339" sldId="286"/>
            <ac:spMk id="2" creationId="{3724E75A-FA56-97FA-02E2-A33D55EA1B1F}"/>
          </ac:spMkLst>
        </pc:spChg>
        <pc:spChg chg="del">
          <ac:chgData name="Juan Carlos Mican Muñoz" userId="S::jcmican1@soy.sena.edu.co::bcf9e45a-dc65-42df-9ddc-5a8644859ebb" providerId="AD" clId="Web-{021EE9A3-B316-C0D2-02C0-3FB8E07B3000}" dt="2023-05-31T15:54:52.268" v="55"/>
          <ac:spMkLst>
            <pc:docMk/>
            <pc:sldMk cId="3306656339" sldId="286"/>
            <ac:spMk id="3" creationId="{A8C15538-54AC-8737-571A-B8F6836AC4AC}"/>
          </ac:spMkLst>
        </pc:spChg>
        <pc:picChg chg="add mod ord">
          <ac:chgData name="Juan Carlos Mican Muñoz" userId="S::jcmican1@soy.sena.edu.co::bcf9e45a-dc65-42df-9ddc-5a8644859ebb" providerId="AD" clId="Web-{021EE9A3-B316-C0D2-02C0-3FB8E07B3000}" dt="2023-05-31T16:00:50.605" v="129" actId="1076"/>
          <ac:picMkLst>
            <pc:docMk/>
            <pc:sldMk cId="3306656339" sldId="286"/>
            <ac:picMk id="4" creationId="{9DDA60B8-9F7F-6FED-46F6-D43AE974867E}"/>
          </ac:picMkLst>
        </pc:picChg>
        <pc:picChg chg="add mod modCrop">
          <ac:chgData name="Juan Carlos Mican Muñoz" userId="S::jcmican1@soy.sena.edu.co::bcf9e45a-dc65-42df-9ddc-5a8644859ebb" providerId="AD" clId="Web-{021EE9A3-B316-C0D2-02C0-3FB8E07B3000}" dt="2023-05-31T16:02:52.561" v="164" actId="1076"/>
          <ac:picMkLst>
            <pc:docMk/>
            <pc:sldMk cId="3306656339" sldId="286"/>
            <ac:picMk id="5" creationId="{0A1BCA17-64C9-7DCB-8CEA-77A988D202DF}"/>
          </ac:picMkLst>
        </pc:picChg>
      </pc:sldChg>
      <pc:sldChg chg="addSp delSp modSp new">
        <pc:chgData name="Juan Carlos Mican Muñoz" userId="S::jcmican1@soy.sena.edu.co::bcf9e45a-dc65-42df-9ddc-5a8644859ebb" providerId="AD" clId="Web-{021EE9A3-B316-C0D2-02C0-3FB8E07B3000}" dt="2023-05-31T16:04:30.158" v="176" actId="1076"/>
        <pc:sldMkLst>
          <pc:docMk/>
          <pc:sldMk cId="1894865160" sldId="287"/>
        </pc:sldMkLst>
        <pc:spChg chg="del">
          <ac:chgData name="Juan Carlos Mican Muñoz" userId="S::jcmican1@soy.sena.edu.co::bcf9e45a-dc65-42df-9ddc-5a8644859ebb" providerId="AD" clId="Web-{021EE9A3-B316-C0D2-02C0-3FB8E07B3000}" dt="2023-05-31T15:56:01.254" v="70"/>
          <ac:spMkLst>
            <pc:docMk/>
            <pc:sldMk cId="1894865160" sldId="287"/>
            <ac:spMk id="2" creationId="{5BB4EDD1-7863-BAA3-23E4-6D1FC5102761}"/>
          </ac:spMkLst>
        </pc:spChg>
        <pc:spChg chg="del">
          <ac:chgData name="Juan Carlos Mican Muñoz" userId="S::jcmican1@soy.sena.edu.co::bcf9e45a-dc65-42df-9ddc-5a8644859ebb" providerId="AD" clId="Web-{021EE9A3-B316-C0D2-02C0-3FB8E07B3000}" dt="2023-05-31T15:56:05.395" v="71"/>
          <ac:spMkLst>
            <pc:docMk/>
            <pc:sldMk cId="1894865160" sldId="287"/>
            <ac:spMk id="3" creationId="{B52FB59B-3FA7-11D1-682B-3515D6D8AD71}"/>
          </ac:spMkLst>
        </pc:spChg>
        <pc:picChg chg="add mod ord">
          <ac:chgData name="Juan Carlos Mican Muñoz" userId="S::jcmican1@soy.sena.edu.co::bcf9e45a-dc65-42df-9ddc-5a8644859ebb" providerId="AD" clId="Web-{021EE9A3-B316-C0D2-02C0-3FB8E07B3000}" dt="2023-05-31T16:04:26.095" v="175" actId="1076"/>
          <ac:picMkLst>
            <pc:docMk/>
            <pc:sldMk cId="1894865160" sldId="287"/>
            <ac:picMk id="4" creationId="{F66D6F8F-16EC-15DA-1133-2BFFD23DEE7D}"/>
          </ac:picMkLst>
        </pc:picChg>
        <pc:picChg chg="add mod">
          <ac:chgData name="Juan Carlos Mican Muñoz" userId="S::jcmican1@soy.sena.edu.co::bcf9e45a-dc65-42df-9ddc-5a8644859ebb" providerId="AD" clId="Web-{021EE9A3-B316-C0D2-02C0-3FB8E07B3000}" dt="2023-05-31T16:04:30.158" v="176" actId="1076"/>
          <ac:picMkLst>
            <pc:docMk/>
            <pc:sldMk cId="1894865160" sldId="287"/>
            <ac:picMk id="5" creationId="{7E2E0424-3B96-AD19-8ED1-FF0B59FD95F9}"/>
          </ac:picMkLst>
        </pc:picChg>
      </pc:sldChg>
      <pc:sldChg chg="addSp delSp modSp new">
        <pc:chgData name="Juan Carlos Mican Muñoz" userId="S::jcmican1@soy.sena.edu.co::bcf9e45a-dc65-42df-9ddc-5a8644859ebb" providerId="AD" clId="Web-{021EE9A3-B316-C0D2-02C0-3FB8E07B3000}" dt="2023-05-31T16:04:23.173" v="174" actId="1076"/>
        <pc:sldMkLst>
          <pc:docMk/>
          <pc:sldMk cId="279184817" sldId="288"/>
        </pc:sldMkLst>
        <pc:spChg chg="del">
          <ac:chgData name="Juan Carlos Mican Muñoz" userId="S::jcmican1@soy.sena.edu.co::bcf9e45a-dc65-42df-9ddc-5a8644859ebb" providerId="AD" clId="Web-{021EE9A3-B316-C0D2-02C0-3FB8E07B3000}" dt="2023-05-31T15:56:34.177" v="79"/>
          <ac:spMkLst>
            <pc:docMk/>
            <pc:sldMk cId="279184817" sldId="288"/>
            <ac:spMk id="2" creationId="{6B9CD112-0078-A0C2-B1AD-6788362D8C5B}"/>
          </ac:spMkLst>
        </pc:spChg>
        <pc:spChg chg="del">
          <ac:chgData name="Juan Carlos Mican Muñoz" userId="S::jcmican1@soy.sena.edu.co::bcf9e45a-dc65-42df-9ddc-5a8644859ebb" providerId="AD" clId="Web-{021EE9A3-B316-C0D2-02C0-3FB8E07B3000}" dt="2023-05-31T15:56:19.051" v="75"/>
          <ac:spMkLst>
            <pc:docMk/>
            <pc:sldMk cId="279184817" sldId="288"/>
            <ac:spMk id="3" creationId="{5C00016E-1501-C737-2728-9D523E2F4340}"/>
          </ac:spMkLst>
        </pc:spChg>
        <pc:spChg chg="add del mod">
          <ac:chgData name="Juan Carlos Mican Muñoz" userId="S::jcmican1@soy.sena.edu.co::bcf9e45a-dc65-42df-9ddc-5a8644859ebb" providerId="AD" clId="Web-{021EE9A3-B316-C0D2-02C0-3FB8E07B3000}" dt="2023-05-31T15:56:30.051" v="77"/>
          <ac:spMkLst>
            <pc:docMk/>
            <pc:sldMk cId="279184817" sldId="288"/>
            <ac:spMk id="6" creationId="{300C59BE-EFD0-E713-DA62-3BE23C8A9DE6}"/>
          </ac:spMkLst>
        </pc:spChg>
        <pc:picChg chg="add del mod ord">
          <ac:chgData name="Juan Carlos Mican Muñoz" userId="S::jcmican1@soy.sena.edu.co::bcf9e45a-dc65-42df-9ddc-5a8644859ebb" providerId="AD" clId="Web-{021EE9A3-B316-C0D2-02C0-3FB8E07B3000}" dt="2023-05-31T15:56:29.460" v="76"/>
          <ac:picMkLst>
            <pc:docMk/>
            <pc:sldMk cId="279184817" sldId="288"/>
            <ac:picMk id="4" creationId="{7F4ECF0A-3E02-300B-0CC6-2B6B829666D8}"/>
          </ac:picMkLst>
        </pc:picChg>
        <pc:picChg chg="add mod ord">
          <ac:chgData name="Juan Carlos Mican Muñoz" userId="S::jcmican1@soy.sena.edu.co::bcf9e45a-dc65-42df-9ddc-5a8644859ebb" providerId="AD" clId="Web-{021EE9A3-B316-C0D2-02C0-3FB8E07B3000}" dt="2023-05-31T16:04:23.173" v="174" actId="1076"/>
          <ac:picMkLst>
            <pc:docMk/>
            <pc:sldMk cId="279184817" sldId="288"/>
            <ac:picMk id="7" creationId="{7C03F7CE-3136-1C19-1097-7DC8C834958E}"/>
          </ac:picMkLst>
        </pc:picChg>
        <pc:picChg chg="add mod">
          <ac:chgData name="Juan Carlos Mican Muñoz" userId="S::jcmican1@soy.sena.edu.co::bcf9e45a-dc65-42df-9ddc-5a8644859ebb" providerId="AD" clId="Web-{021EE9A3-B316-C0D2-02C0-3FB8E07B3000}" dt="2023-05-31T16:04:20.876" v="173" actId="1076"/>
          <ac:picMkLst>
            <pc:docMk/>
            <pc:sldMk cId="279184817" sldId="288"/>
            <ac:picMk id="8" creationId="{27A47261-4FE4-9F61-E4E2-85463EB858FC}"/>
          </ac:picMkLst>
        </pc:picChg>
      </pc:sldChg>
      <pc:sldChg chg="addSp delSp modSp new">
        <pc:chgData name="Juan Carlos Mican Muñoz" userId="S::jcmican1@soy.sena.edu.co::bcf9e45a-dc65-42df-9ddc-5a8644859ebb" providerId="AD" clId="Web-{021EE9A3-B316-C0D2-02C0-3FB8E07B3000}" dt="2023-05-31T16:04:54.283" v="185" actId="1076"/>
        <pc:sldMkLst>
          <pc:docMk/>
          <pc:sldMk cId="4027243129" sldId="289"/>
        </pc:sldMkLst>
        <pc:spChg chg="del">
          <ac:chgData name="Juan Carlos Mican Muñoz" userId="S::jcmican1@soy.sena.edu.co::bcf9e45a-dc65-42df-9ddc-5a8644859ebb" providerId="AD" clId="Web-{021EE9A3-B316-C0D2-02C0-3FB8E07B3000}" dt="2023-05-31T15:57:08.834" v="86"/>
          <ac:spMkLst>
            <pc:docMk/>
            <pc:sldMk cId="4027243129" sldId="289"/>
            <ac:spMk id="2" creationId="{120F3C19-F5EA-67C2-D86C-31809C54F0EA}"/>
          </ac:spMkLst>
        </pc:spChg>
        <pc:spChg chg="add del">
          <ac:chgData name="Juan Carlos Mican Muñoz" userId="S::jcmican1@soy.sena.edu.co::bcf9e45a-dc65-42df-9ddc-5a8644859ebb" providerId="AD" clId="Web-{021EE9A3-B316-C0D2-02C0-3FB8E07B3000}" dt="2023-05-31T15:57:05.802" v="84"/>
          <ac:spMkLst>
            <pc:docMk/>
            <pc:sldMk cId="4027243129" sldId="289"/>
            <ac:spMk id="3" creationId="{DCEB6DA5-3A6D-9C6B-7D30-BC45BD0DF74B}"/>
          </ac:spMkLst>
        </pc:spChg>
        <pc:picChg chg="add del mod ord">
          <ac:chgData name="Juan Carlos Mican Muñoz" userId="S::jcmican1@soy.sena.edu.co::bcf9e45a-dc65-42df-9ddc-5a8644859ebb" providerId="AD" clId="Web-{021EE9A3-B316-C0D2-02C0-3FB8E07B3000}" dt="2023-05-31T15:56:50.068" v="83"/>
          <ac:picMkLst>
            <pc:docMk/>
            <pc:sldMk cId="4027243129" sldId="289"/>
            <ac:picMk id="4" creationId="{76191DAA-59D4-D4CC-2D8C-FD25EF1ECDCD}"/>
          </ac:picMkLst>
        </pc:picChg>
        <pc:picChg chg="add mod ord">
          <ac:chgData name="Juan Carlos Mican Muñoz" userId="S::jcmican1@soy.sena.edu.co::bcf9e45a-dc65-42df-9ddc-5a8644859ebb" providerId="AD" clId="Web-{021EE9A3-B316-C0D2-02C0-3FB8E07B3000}" dt="2023-05-31T16:04:54.283" v="185" actId="1076"/>
          <ac:picMkLst>
            <pc:docMk/>
            <pc:sldMk cId="4027243129" sldId="289"/>
            <ac:picMk id="5" creationId="{70F96230-971D-681E-F209-44F6E32E972B}"/>
          </ac:picMkLst>
        </pc:picChg>
        <pc:picChg chg="add mod">
          <ac:chgData name="Juan Carlos Mican Muñoz" userId="S::jcmican1@soy.sena.edu.co::bcf9e45a-dc65-42df-9ddc-5a8644859ebb" providerId="AD" clId="Web-{021EE9A3-B316-C0D2-02C0-3FB8E07B3000}" dt="2023-05-31T16:04:53.330" v="184" actId="1076"/>
          <ac:picMkLst>
            <pc:docMk/>
            <pc:sldMk cId="4027243129" sldId="289"/>
            <ac:picMk id="6" creationId="{FA10AD06-543E-FFBA-B702-1A6D311D05E1}"/>
          </ac:picMkLst>
        </pc:picChg>
      </pc:sldChg>
    </pc:docChg>
  </pc:docChgLst>
  <pc:docChgLst>
    <pc:chgData name="Juan Carlos Mican Muñoz" userId="S::jcmican1@soy.sena.edu.co::bcf9e45a-dc65-42df-9ddc-5a8644859ebb" providerId="AD" clId="Web-{639DF0C5-6DE1-4C50-BADC-CD66DCBC8A45}"/>
    <pc:docChg chg="addSld delSld modSld addMainMaster delMainMaster">
      <pc:chgData name="Juan Carlos Mican Muñoz" userId="S::jcmican1@soy.sena.edu.co::bcf9e45a-dc65-42df-9ddc-5a8644859ebb" providerId="AD" clId="Web-{639DF0C5-6DE1-4C50-BADC-CD66DCBC8A45}" dt="2023-04-02T16:52:44.313" v="215"/>
      <pc:docMkLst>
        <pc:docMk/>
      </pc:docMkLst>
      <pc:sldChg chg="addSp modSp mod setBg modClrScheme chgLayout">
        <pc:chgData name="Juan Carlos Mican Muñoz" userId="S::jcmican1@soy.sena.edu.co::bcf9e45a-dc65-42df-9ddc-5a8644859ebb" providerId="AD" clId="Web-{639DF0C5-6DE1-4C50-BADC-CD66DCBC8A45}" dt="2023-04-02T16:37:00.866" v="59" actId="1076"/>
        <pc:sldMkLst>
          <pc:docMk/>
          <pc:sldMk cId="2406273178" sldId="256"/>
        </pc:sldMkLst>
        <pc:spChg chg="mod">
          <ac:chgData name="Juan Carlos Mican Muñoz" userId="S::jcmican1@soy.sena.edu.co::bcf9e45a-dc65-42df-9ddc-5a8644859ebb" providerId="AD" clId="Web-{639DF0C5-6DE1-4C50-BADC-CD66DCBC8A45}" dt="2023-04-02T16:36:42.647" v="49" actId="1076"/>
          <ac:spMkLst>
            <pc:docMk/>
            <pc:sldMk cId="2406273178" sldId="256"/>
            <ac:spMk id="2" creationId="{00000000-0000-0000-0000-000000000000}"/>
          </ac:spMkLst>
        </pc:spChg>
        <pc:spChg chg="mod">
          <ac:chgData name="Juan Carlos Mican Muñoz" userId="S::jcmican1@soy.sena.edu.co::bcf9e45a-dc65-42df-9ddc-5a8644859ebb" providerId="AD" clId="Web-{639DF0C5-6DE1-4C50-BADC-CD66DCBC8A45}" dt="2023-04-02T16:37:00.866" v="59" actId="1076"/>
          <ac:spMkLst>
            <pc:docMk/>
            <pc:sldMk cId="2406273178" sldId="256"/>
            <ac:spMk id="3" creationId="{00000000-0000-0000-0000-000000000000}"/>
          </ac:spMkLst>
        </pc:spChg>
        <pc:spChg chg="add">
          <ac:chgData name="Juan Carlos Mican Muñoz" userId="S::jcmican1@soy.sena.edu.co::bcf9e45a-dc65-42df-9ddc-5a8644859ebb" providerId="AD" clId="Web-{639DF0C5-6DE1-4C50-BADC-CD66DCBC8A45}" dt="2023-04-02T16:35:04.535" v="0"/>
          <ac:spMkLst>
            <pc:docMk/>
            <pc:sldMk cId="2406273178" sldId="256"/>
            <ac:spMk id="9" creationId="{0668B51F-0397-D568-D929-A4F9A9CC47E8}"/>
          </ac:spMkLst>
        </pc:spChg>
        <pc:spChg chg="add">
          <ac:chgData name="Juan Carlos Mican Muñoz" userId="S::jcmican1@soy.sena.edu.co::bcf9e45a-dc65-42df-9ddc-5a8644859ebb" providerId="AD" clId="Web-{639DF0C5-6DE1-4C50-BADC-CD66DCBC8A45}" dt="2023-04-02T16:35:04.535" v="0"/>
          <ac:spMkLst>
            <pc:docMk/>
            <pc:sldMk cId="2406273178" sldId="256"/>
            <ac:spMk id="11" creationId="{50F200B6-228D-F4F2-C6FF-D4257EC20592}"/>
          </ac:spMkLst>
        </pc:spChg>
        <pc:picChg chg="add">
          <ac:chgData name="Juan Carlos Mican Muñoz" userId="S::jcmican1@soy.sena.edu.co::bcf9e45a-dc65-42df-9ddc-5a8644859ebb" providerId="AD" clId="Web-{639DF0C5-6DE1-4C50-BADC-CD66DCBC8A45}" dt="2023-04-02T16:35:04.535" v="0"/>
          <ac:picMkLst>
            <pc:docMk/>
            <pc:sldMk cId="2406273178" sldId="256"/>
            <ac:picMk id="4" creationId="{A4EDF9E3-23A5-CD24-B5AE-85D9FCF4FC34}"/>
          </ac:picMkLst>
        </pc:picChg>
      </pc:sldChg>
      <pc:sldChg chg="addSp delSp modSp new mod modClrScheme chgLayout">
        <pc:chgData name="Juan Carlos Mican Muñoz" userId="S::jcmican1@soy.sena.edu.co::bcf9e45a-dc65-42df-9ddc-5a8644859ebb" providerId="AD" clId="Web-{639DF0C5-6DE1-4C50-BADC-CD66DCBC8A45}" dt="2023-04-02T16:38:49.713" v="68"/>
        <pc:sldMkLst>
          <pc:docMk/>
          <pc:sldMk cId="1557231139" sldId="257"/>
        </pc:sldMkLst>
        <pc:spChg chg="mod">
          <ac:chgData name="Juan Carlos Mican Muñoz" userId="S::jcmican1@soy.sena.edu.co::bcf9e45a-dc65-42df-9ddc-5a8644859ebb" providerId="AD" clId="Web-{639DF0C5-6DE1-4C50-BADC-CD66DCBC8A45}" dt="2023-04-02T16:38:32.775" v="65"/>
          <ac:spMkLst>
            <pc:docMk/>
            <pc:sldMk cId="1557231139" sldId="257"/>
            <ac:spMk id="2" creationId="{80491E67-B857-90C4-F33E-F6973F342209}"/>
          </ac:spMkLst>
        </pc:spChg>
        <pc:spChg chg="add del mod">
          <ac:chgData name="Juan Carlos Mican Muñoz" userId="S::jcmican1@soy.sena.edu.co::bcf9e45a-dc65-42df-9ddc-5a8644859ebb" providerId="AD" clId="Web-{639DF0C5-6DE1-4C50-BADC-CD66DCBC8A45}" dt="2023-04-02T16:38:32.775" v="65"/>
          <ac:spMkLst>
            <pc:docMk/>
            <pc:sldMk cId="1557231139" sldId="257"/>
            <ac:spMk id="3" creationId="{51EE5A2C-0F8E-680D-FAB6-677223080ECE}"/>
          </ac:spMkLst>
        </pc:spChg>
        <pc:spChg chg="add mod">
          <ac:chgData name="Juan Carlos Mican Muñoz" userId="S::jcmican1@soy.sena.edu.co::bcf9e45a-dc65-42df-9ddc-5a8644859ebb" providerId="AD" clId="Web-{639DF0C5-6DE1-4C50-BADC-CD66DCBC8A45}" dt="2023-04-02T16:38:49.713" v="68"/>
          <ac:spMkLst>
            <pc:docMk/>
            <pc:sldMk cId="1557231139" sldId="257"/>
            <ac:spMk id="9" creationId="{91142880-CCE0-FFDD-4C36-B91563D7A971}"/>
          </ac:spMkLst>
        </pc:spChg>
        <pc:spChg chg="add mod">
          <ac:chgData name="Juan Carlos Mican Muñoz" userId="S::jcmican1@soy.sena.edu.co::bcf9e45a-dc65-42df-9ddc-5a8644859ebb" providerId="AD" clId="Web-{639DF0C5-6DE1-4C50-BADC-CD66DCBC8A45}" dt="2023-04-02T16:38:49.713" v="68"/>
          <ac:spMkLst>
            <pc:docMk/>
            <pc:sldMk cId="1557231139" sldId="257"/>
            <ac:spMk id="11" creationId="{C3C16EE1-BD95-1B6B-19EE-CA488BF8A718}"/>
          </ac:spMkLst>
        </pc:spChg>
        <pc:spChg chg="add mod">
          <ac:chgData name="Juan Carlos Mican Muñoz" userId="S::jcmican1@soy.sena.edu.co::bcf9e45a-dc65-42df-9ddc-5a8644859ebb" providerId="AD" clId="Web-{639DF0C5-6DE1-4C50-BADC-CD66DCBC8A45}" dt="2023-04-02T16:38:49.713" v="68"/>
          <ac:spMkLst>
            <pc:docMk/>
            <pc:sldMk cId="1557231139" sldId="257"/>
            <ac:spMk id="13" creationId="{FF89BF47-33BB-8510-A325-F7BD5D069588}"/>
          </ac:spMkLst>
        </pc:spChg>
        <pc:spChg chg="add mod">
          <ac:chgData name="Juan Carlos Mican Muñoz" userId="S::jcmican1@soy.sena.edu.co::bcf9e45a-dc65-42df-9ddc-5a8644859ebb" providerId="AD" clId="Web-{639DF0C5-6DE1-4C50-BADC-CD66DCBC8A45}" dt="2023-04-02T16:38:49.713" v="68"/>
          <ac:spMkLst>
            <pc:docMk/>
            <pc:sldMk cId="1557231139" sldId="257"/>
            <ac:spMk id="15" creationId="{BA92B218-A20E-08A3-6FD4-A65AE5AA5C4F}"/>
          </ac:spMkLst>
        </pc:spChg>
        <pc:graphicFrameChg chg="add del mod ord modGraphic">
          <ac:chgData name="Juan Carlos Mican Muñoz" userId="S::jcmican1@soy.sena.edu.co::bcf9e45a-dc65-42df-9ddc-5a8644859ebb" providerId="AD" clId="Web-{639DF0C5-6DE1-4C50-BADC-CD66DCBC8A45}" dt="2023-04-02T16:38:27.103" v="62"/>
          <ac:graphicFrameMkLst>
            <pc:docMk/>
            <pc:sldMk cId="1557231139" sldId="257"/>
            <ac:graphicFrameMk id="4" creationId="{E0CE3EA4-C134-6134-2A86-C171B0F7A3CE}"/>
          </ac:graphicFrameMkLst>
        </pc:graphicFrameChg>
        <pc:picChg chg="add mod">
          <ac:chgData name="Juan Carlos Mican Muñoz" userId="S::jcmican1@soy.sena.edu.co::bcf9e45a-dc65-42df-9ddc-5a8644859ebb" providerId="AD" clId="Web-{639DF0C5-6DE1-4C50-BADC-CD66DCBC8A45}" dt="2023-04-02T16:38:49.713" v="68"/>
          <ac:picMkLst>
            <pc:docMk/>
            <pc:sldMk cId="1557231139" sldId="257"/>
            <ac:picMk id="5" creationId="{64E49BE1-43EB-1BFF-8A8A-82860EBD472F}"/>
          </ac:picMkLst>
        </pc:picChg>
      </pc:sldChg>
      <pc:sldChg chg="addSp delSp modSp new mod modClrScheme chgLayout">
        <pc:chgData name="Juan Carlos Mican Muñoz" userId="S::jcmican1@soy.sena.edu.co::bcf9e45a-dc65-42df-9ddc-5a8644859ebb" providerId="AD" clId="Web-{639DF0C5-6DE1-4C50-BADC-CD66DCBC8A45}" dt="2023-04-02T16:46:48.382" v="183" actId="1076"/>
        <pc:sldMkLst>
          <pc:docMk/>
          <pc:sldMk cId="2368599584" sldId="258"/>
        </pc:sldMkLst>
        <pc:spChg chg="mod ord">
          <ac:chgData name="Juan Carlos Mican Muñoz" userId="S::jcmican1@soy.sena.edu.co::bcf9e45a-dc65-42df-9ddc-5a8644859ebb" providerId="AD" clId="Web-{639DF0C5-6DE1-4C50-BADC-CD66DCBC8A45}" dt="2023-04-02T16:46:48.382" v="183" actId="1076"/>
          <ac:spMkLst>
            <pc:docMk/>
            <pc:sldMk cId="2368599584" sldId="258"/>
            <ac:spMk id="2" creationId="{81A8A438-56BD-7052-FA28-310E463F9025}"/>
          </ac:spMkLst>
        </pc:spChg>
        <pc:spChg chg="mod ord">
          <ac:chgData name="Juan Carlos Mican Muñoz" userId="S::jcmican1@soy.sena.edu.co::bcf9e45a-dc65-42df-9ddc-5a8644859ebb" providerId="AD" clId="Web-{639DF0C5-6DE1-4C50-BADC-CD66DCBC8A45}" dt="2023-04-02T16:46:46.147" v="182" actId="1076"/>
          <ac:spMkLst>
            <pc:docMk/>
            <pc:sldMk cId="2368599584" sldId="258"/>
            <ac:spMk id="3" creationId="{511B1BD8-C1CB-10C5-3D31-39F55BB4D7B5}"/>
          </ac:spMkLst>
        </pc:spChg>
        <pc:spChg chg="add mod">
          <ac:chgData name="Juan Carlos Mican Muñoz" userId="S::jcmican1@soy.sena.edu.co::bcf9e45a-dc65-42df-9ddc-5a8644859ebb" providerId="AD" clId="Web-{639DF0C5-6DE1-4C50-BADC-CD66DCBC8A45}" dt="2023-04-02T16:44:46.238" v="144"/>
          <ac:spMkLst>
            <pc:docMk/>
            <pc:sldMk cId="2368599584" sldId="258"/>
            <ac:spMk id="5" creationId="{E0FB7B33-1EBD-255E-B338-CB87A620C933}"/>
          </ac:spMkLst>
        </pc:spChg>
        <pc:spChg chg="add del mod ord">
          <ac:chgData name="Juan Carlos Mican Muñoz" userId="S::jcmican1@soy.sena.edu.co::bcf9e45a-dc65-42df-9ddc-5a8644859ebb" providerId="AD" clId="Web-{639DF0C5-6DE1-4C50-BADC-CD66DCBC8A45}" dt="2023-04-02T16:46:09.568" v="175"/>
          <ac:spMkLst>
            <pc:docMk/>
            <pc:sldMk cId="2368599584" sldId="258"/>
            <ac:spMk id="7" creationId="{B7F83388-20D4-EB41-EC08-70264253394A}"/>
          </ac:spMkLst>
        </pc:spChg>
        <pc:spChg chg="add mod ord">
          <ac:chgData name="Juan Carlos Mican Muñoz" userId="S::jcmican1@soy.sena.edu.co::bcf9e45a-dc65-42df-9ddc-5a8644859ebb" providerId="AD" clId="Web-{639DF0C5-6DE1-4C50-BADC-CD66DCBC8A45}" dt="2023-04-02T16:46:27.428" v="176"/>
          <ac:spMkLst>
            <pc:docMk/>
            <pc:sldMk cId="2368599584" sldId="258"/>
            <ac:spMk id="10" creationId="{FE3DA1AA-4BBD-31B3-0380-BB0333A77B3A}"/>
          </ac:spMkLst>
        </pc:spChg>
        <pc:spChg chg="add mod ord">
          <ac:chgData name="Juan Carlos Mican Muñoz" userId="S::jcmican1@soy.sena.edu.co::bcf9e45a-dc65-42df-9ddc-5a8644859ebb" providerId="AD" clId="Web-{639DF0C5-6DE1-4C50-BADC-CD66DCBC8A45}" dt="2023-04-02T16:46:27.428" v="176"/>
          <ac:spMkLst>
            <pc:docMk/>
            <pc:sldMk cId="2368599584" sldId="258"/>
            <ac:spMk id="12" creationId="{1708E09F-170D-14D7-B0A7-90CEA3BF602E}"/>
          </ac:spMkLst>
        </pc:spChg>
        <pc:spChg chg="add mod ord">
          <ac:chgData name="Juan Carlos Mican Muñoz" userId="S::jcmican1@soy.sena.edu.co::bcf9e45a-dc65-42df-9ddc-5a8644859ebb" providerId="AD" clId="Web-{639DF0C5-6DE1-4C50-BADC-CD66DCBC8A45}" dt="2023-04-02T16:46:27.428" v="176"/>
          <ac:spMkLst>
            <pc:docMk/>
            <pc:sldMk cId="2368599584" sldId="258"/>
            <ac:spMk id="14" creationId="{F76A1578-4BAB-8672-0768-2FB5B6E7D8CD}"/>
          </ac:spMkLst>
        </pc:spChg>
        <pc:picChg chg="add mod ord">
          <ac:chgData name="Juan Carlos Mican Muñoz" userId="S::jcmican1@soy.sena.edu.co::bcf9e45a-dc65-42df-9ddc-5a8644859ebb" providerId="AD" clId="Web-{639DF0C5-6DE1-4C50-BADC-CD66DCBC8A45}" dt="2023-04-02T16:46:27.428" v="176"/>
          <ac:picMkLst>
            <pc:docMk/>
            <pc:sldMk cId="2368599584" sldId="258"/>
            <ac:picMk id="4" creationId="{1C3F2A3B-1750-2BF7-4B64-5E9F53A262F6}"/>
          </ac:picMkLst>
        </pc:picChg>
      </pc:sldChg>
      <pc:sldChg chg="addSp delSp modSp new">
        <pc:chgData name="Juan Carlos Mican Muñoz" userId="S::jcmican1@soy.sena.edu.co::bcf9e45a-dc65-42df-9ddc-5a8644859ebb" providerId="AD" clId="Web-{639DF0C5-6DE1-4C50-BADC-CD66DCBC8A45}" dt="2023-04-02T16:52:44.313" v="215"/>
        <pc:sldMkLst>
          <pc:docMk/>
          <pc:sldMk cId="1821176138" sldId="259"/>
        </pc:sldMkLst>
        <pc:spChg chg="mod">
          <ac:chgData name="Juan Carlos Mican Muñoz" userId="S::jcmican1@soy.sena.edu.co::bcf9e45a-dc65-42df-9ddc-5a8644859ebb" providerId="AD" clId="Web-{639DF0C5-6DE1-4C50-BADC-CD66DCBC8A45}" dt="2023-04-02T16:52:44.313" v="215"/>
          <ac:spMkLst>
            <pc:docMk/>
            <pc:sldMk cId="1821176138" sldId="259"/>
            <ac:spMk id="2" creationId="{AADDD225-9F7E-CC26-10B5-72FA764967C5}"/>
          </ac:spMkLst>
        </pc:spChg>
        <pc:spChg chg="mod">
          <ac:chgData name="Juan Carlos Mican Muñoz" userId="S::jcmican1@soy.sena.edu.co::bcf9e45a-dc65-42df-9ddc-5a8644859ebb" providerId="AD" clId="Web-{639DF0C5-6DE1-4C50-BADC-CD66DCBC8A45}" dt="2023-04-02T16:52:44.313" v="215"/>
          <ac:spMkLst>
            <pc:docMk/>
            <pc:sldMk cId="1821176138" sldId="259"/>
            <ac:spMk id="3" creationId="{B531A191-C576-A307-1A88-92459F0AA5F5}"/>
          </ac:spMkLst>
        </pc:spChg>
        <pc:spChg chg="add mod">
          <ac:chgData name="Juan Carlos Mican Muñoz" userId="S::jcmican1@soy.sena.edu.co::bcf9e45a-dc65-42df-9ddc-5a8644859ebb" providerId="AD" clId="Web-{639DF0C5-6DE1-4C50-BADC-CD66DCBC8A45}" dt="2023-04-02T16:50:28.325" v="194"/>
          <ac:spMkLst>
            <pc:docMk/>
            <pc:sldMk cId="1821176138" sldId="259"/>
            <ac:spMk id="9" creationId="{FE3DA1AA-4BBD-31B3-0380-BB0333A77B3A}"/>
          </ac:spMkLst>
        </pc:spChg>
        <pc:spChg chg="add mod">
          <ac:chgData name="Juan Carlos Mican Muñoz" userId="S::jcmican1@soy.sena.edu.co::bcf9e45a-dc65-42df-9ddc-5a8644859ebb" providerId="AD" clId="Web-{639DF0C5-6DE1-4C50-BADC-CD66DCBC8A45}" dt="2023-04-02T16:50:28.325" v="194"/>
          <ac:spMkLst>
            <pc:docMk/>
            <pc:sldMk cId="1821176138" sldId="259"/>
            <ac:spMk id="11" creationId="{1708E09F-170D-14D7-B0A7-90CEA3BF602E}"/>
          </ac:spMkLst>
        </pc:spChg>
        <pc:spChg chg="add mod">
          <ac:chgData name="Juan Carlos Mican Muñoz" userId="S::jcmican1@soy.sena.edu.co::bcf9e45a-dc65-42df-9ddc-5a8644859ebb" providerId="AD" clId="Web-{639DF0C5-6DE1-4C50-BADC-CD66DCBC8A45}" dt="2023-04-02T16:50:28.325" v="194"/>
          <ac:spMkLst>
            <pc:docMk/>
            <pc:sldMk cId="1821176138" sldId="259"/>
            <ac:spMk id="13" creationId="{F76A1578-4BAB-8672-0768-2FB5B6E7D8CD}"/>
          </ac:spMkLst>
        </pc:spChg>
        <pc:picChg chg="add del mod">
          <ac:chgData name="Juan Carlos Mican Muñoz" userId="S::jcmican1@soy.sena.edu.co::bcf9e45a-dc65-42df-9ddc-5a8644859ebb" providerId="AD" clId="Web-{639DF0C5-6DE1-4C50-BADC-CD66DCBC8A45}" dt="2023-04-02T16:49:30.948" v="186"/>
          <ac:picMkLst>
            <pc:docMk/>
            <pc:sldMk cId="1821176138" sldId="259"/>
            <ac:picMk id="4" creationId="{1FE20714-FB1A-55DF-80C8-4D5C8607A215}"/>
          </ac:picMkLst>
        </pc:picChg>
        <pc:picChg chg="add del mod">
          <ac:chgData name="Juan Carlos Mican Muñoz" userId="S::jcmican1@soy.sena.edu.co::bcf9e45a-dc65-42df-9ddc-5a8644859ebb" providerId="AD" clId="Web-{639DF0C5-6DE1-4C50-BADC-CD66DCBC8A45}" dt="2023-04-02T16:49:54.683" v="189"/>
          <ac:picMkLst>
            <pc:docMk/>
            <pc:sldMk cId="1821176138" sldId="259"/>
            <ac:picMk id="5" creationId="{A1F009D3-2533-F33A-42E1-FC3783B38AE3}"/>
          </ac:picMkLst>
        </pc:picChg>
        <pc:picChg chg="add del mod ord">
          <ac:chgData name="Juan Carlos Mican Muñoz" userId="S::jcmican1@soy.sena.edu.co::bcf9e45a-dc65-42df-9ddc-5a8644859ebb" providerId="AD" clId="Web-{639DF0C5-6DE1-4C50-BADC-CD66DCBC8A45}" dt="2023-04-02T16:52:21.703" v="213"/>
          <ac:picMkLst>
            <pc:docMk/>
            <pc:sldMk cId="1821176138" sldId="259"/>
            <ac:picMk id="6" creationId="{4C3BC28B-3ECE-6620-428A-F0DCBA1715B7}"/>
          </ac:picMkLst>
        </pc:picChg>
        <pc:picChg chg="add del mod">
          <ac:chgData name="Juan Carlos Mican Muñoz" userId="S::jcmican1@soy.sena.edu.co::bcf9e45a-dc65-42df-9ddc-5a8644859ebb" providerId="AD" clId="Web-{639DF0C5-6DE1-4C50-BADC-CD66DCBC8A45}" dt="2023-04-02T16:50:20.356" v="193"/>
          <ac:picMkLst>
            <pc:docMk/>
            <pc:sldMk cId="1821176138" sldId="259"/>
            <ac:picMk id="7" creationId="{3F7299AD-ECA5-E145-FD6D-F9B78A102FB1}"/>
          </ac:picMkLst>
        </pc:picChg>
        <pc:picChg chg="add mod ord">
          <ac:chgData name="Juan Carlos Mican Muñoz" userId="S::jcmican1@soy.sena.edu.co::bcf9e45a-dc65-42df-9ddc-5a8644859ebb" providerId="AD" clId="Web-{639DF0C5-6DE1-4C50-BADC-CD66DCBC8A45}" dt="2023-04-02T16:52:44.313" v="215"/>
          <ac:picMkLst>
            <pc:docMk/>
            <pc:sldMk cId="1821176138" sldId="259"/>
            <ac:picMk id="8" creationId="{BAA78068-82C3-8E68-44B0-11C5C983CCFB}"/>
          </ac:picMkLst>
        </pc:picChg>
      </pc:sldChg>
      <pc:sldChg chg="modSp new">
        <pc:chgData name="Juan Carlos Mican Muñoz" userId="S::jcmican1@soy.sena.edu.co::bcf9e45a-dc65-42df-9ddc-5a8644859ebb" providerId="AD" clId="Web-{639DF0C5-6DE1-4C50-BADC-CD66DCBC8A45}" dt="2023-04-02T16:41:28.295" v="87" actId="20577"/>
        <pc:sldMkLst>
          <pc:docMk/>
          <pc:sldMk cId="3197450829" sldId="260"/>
        </pc:sldMkLst>
        <pc:spChg chg="mod">
          <ac:chgData name="Juan Carlos Mican Muñoz" userId="S::jcmican1@soy.sena.edu.co::bcf9e45a-dc65-42df-9ddc-5a8644859ebb" providerId="AD" clId="Web-{639DF0C5-6DE1-4C50-BADC-CD66DCBC8A45}" dt="2023-04-02T16:41:20.545" v="85" actId="20577"/>
          <ac:spMkLst>
            <pc:docMk/>
            <pc:sldMk cId="3197450829" sldId="260"/>
            <ac:spMk id="2" creationId="{30080E33-0621-18A1-6FD7-C362163C2801}"/>
          </ac:spMkLst>
        </pc:spChg>
        <pc:spChg chg="mod">
          <ac:chgData name="Juan Carlos Mican Muñoz" userId="S::jcmican1@soy.sena.edu.co::bcf9e45a-dc65-42df-9ddc-5a8644859ebb" providerId="AD" clId="Web-{639DF0C5-6DE1-4C50-BADC-CD66DCBC8A45}" dt="2023-04-02T16:41:28.295" v="87" actId="20577"/>
          <ac:spMkLst>
            <pc:docMk/>
            <pc:sldMk cId="3197450829" sldId="260"/>
            <ac:spMk id="3" creationId="{BF564AC9-166D-CE05-66A9-53AFBC93B3CB}"/>
          </ac:spMkLst>
        </pc:spChg>
      </pc:sldChg>
      <pc:sldChg chg="modSp new">
        <pc:chgData name="Juan Carlos Mican Muñoz" userId="S::jcmican1@soy.sena.edu.co::bcf9e45a-dc65-42df-9ddc-5a8644859ebb" providerId="AD" clId="Web-{639DF0C5-6DE1-4C50-BADC-CD66DCBC8A45}" dt="2023-04-02T16:41:48.077" v="91" actId="20577"/>
        <pc:sldMkLst>
          <pc:docMk/>
          <pc:sldMk cId="4006441739" sldId="261"/>
        </pc:sldMkLst>
        <pc:spChg chg="mod">
          <ac:chgData name="Juan Carlos Mican Muñoz" userId="S::jcmican1@soy.sena.edu.co::bcf9e45a-dc65-42df-9ddc-5a8644859ebb" providerId="AD" clId="Web-{639DF0C5-6DE1-4C50-BADC-CD66DCBC8A45}" dt="2023-04-02T16:41:41.139" v="89" actId="20577"/>
          <ac:spMkLst>
            <pc:docMk/>
            <pc:sldMk cId="4006441739" sldId="261"/>
            <ac:spMk id="2" creationId="{2D849C63-495F-6715-3559-D72DEB4F22AD}"/>
          </ac:spMkLst>
        </pc:spChg>
        <pc:spChg chg="mod">
          <ac:chgData name="Juan Carlos Mican Muñoz" userId="S::jcmican1@soy.sena.edu.co::bcf9e45a-dc65-42df-9ddc-5a8644859ebb" providerId="AD" clId="Web-{639DF0C5-6DE1-4C50-BADC-CD66DCBC8A45}" dt="2023-04-02T16:41:48.077" v="91" actId="20577"/>
          <ac:spMkLst>
            <pc:docMk/>
            <pc:sldMk cId="4006441739" sldId="261"/>
            <ac:spMk id="3" creationId="{8DCABEEE-8333-B72F-4382-B1470FA5ADAB}"/>
          </ac:spMkLst>
        </pc:spChg>
      </pc:sldChg>
      <pc:sldChg chg="modSp new">
        <pc:chgData name="Juan Carlos Mican Muñoz" userId="S::jcmican1@soy.sena.edu.co::bcf9e45a-dc65-42df-9ddc-5a8644859ebb" providerId="AD" clId="Web-{639DF0C5-6DE1-4C50-BADC-CD66DCBC8A45}" dt="2023-04-02T16:42:06.312" v="100" actId="20577"/>
        <pc:sldMkLst>
          <pc:docMk/>
          <pc:sldMk cId="2920269804" sldId="262"/>
        </pc:sldMkLst>
        <pc:spChg chg="mod">
          <ac:chgData name="Juan Carlos Mican Muñoz" userId="S::jcmican1@soy.sena.edu.co::bcf9e45a-dc65-42df-9ddc-5a8644859ebb" providerId="AD" clId="Web-{639DF0C5-6DE1-4C50-BADC-CD66DCBC8A45}" dt="2023-04-02T16:41:57.093" v="94" actId="20577"/>
          <ac:spMkLst>
            <pc:docMk/>
            <pc:sldMk cId="2920269804" sldId="262"/>
            <ac:spMk id="2" creationId="{814BF2B9-15F1-9205-6C4C-B18B37DC03FB}"/>
          </ac:spMkLst>
        </pc:spChg>
        <pc:spChg chg="mod">
          <ac:chgData name="Juan Carlos Mican Muñoz" userId="S::jcmican1@soy.sena.edu.co::bcf9e45a-dc65-42df-9ddc-5a8644859ebb" providerId="AD" clId="Web-{639DF0C5-6DE1-4C50-BADC-CD66DCBC8A45}" dt="2023-04-02T16:42:06.312" v="100" actId="20577"/>
          <ac:spMkLst>
            <pc:docMk/>
            <pc:sldMk cId="2920269804" sldId="262"/>
            <ac:spMk id="3" creationId="{278F83A5-C5E1-3F58-F35C-00AD5F95CF7E}"/>
          </ac:spMkLst>
        </pc:spChg>
      </pc:sldChg>
      <pc:sldChg chg="modSp new">
        <pc:chgData name="Juan Carlos Mican Muñoz" userId="S::jcmican1@soy.sena.edu.co::bcf9e45a-dc65-42df-9ddc-5a8644859ebb" providerId="AD" clId="Web-{639DF0C5-6DE1-4C50-BADC-CD66DCBC8A45}" dt="2023-04-02T16:42:15.921" v="103" actId="20577"/>
        <pc:sldMkLst>
          <pc:docMk/>
          <pc:sldMk cId="2762982078" sldId="263"/>
        </pc:sldMkLst>
        <pc:spChg chg="mod">
          <ac:chgData name="Juan Carlos Mican Muñoz" userId="S::jcmican1@soy.sena.edu.co::bcf9e45a-dc65-42df-9ddc-5a8644859ebb" providerId="AD" clId="Web-{639DF0C5-6DE1-4C50-BADC-CD66DCBC8A45}" dt="2023-04-02T16:42:15.921" v="103" actId="20577"/>
          <ac:spMkLst>
            <pc:docMk/>
            <pc:sldMk cId="2762982078" sldId="263"/>
            <ac:spMk id="2" creationId="{3755AD95-F6B1-B61B-36F1-4ACB03C334A4}"/>
          </ac:spMkLst>
        </pc:spChg>
      </pc:sldChg>
      <pc:sldChg chg="modSp new">
        <pc:chgData name="Juan Carlos Mican Muñoz" userId="S::jcmican1@soy.sena.edu.co::bcf9e45a-dc65-42df-9ddc-5a8644859ebb" providerId="AD" clId="Web-{639DF0C5-6DE1-4C50-BADC-CD66DCBC8A45}" dt="2023-04-02T16:42:30.578" v="106" actId="20577"/>
        <pc:sldMkLst>
          <pc:docMk/>
          <pc:sldMk cId="952171706" sldId="264"/>
        </pc:sldMkLst>
        <pc:spChg chg="mod">
          <ac:chgData name="Juan Carlos Mican Muñoz" userId="S::jcmican1@soy.sena.edu.co::bcf9e45a-dc65-42df-9ddc-5a8644859ebb" providerId="AD" clId="Web-{639DF0C5-6DE1-4C50-BADC-CD66DCBC8A45}" dt="2023-04-02T16:42:30.578" v="106" actId="20577"/>
          <ac:spMkLst>
            <pc:docMk/>
            <pc:sldMk cId="952171706" sldId="264"/>
            <ac:spMk id="2" creationId="{DB36C8A3-310F-2572-9399-74938B29271F}"/>
          </ac:spMkLst>
        </pc:spChg>
      </pc:sldChg>
      <pc:sldChg chg="modSp new">
        <pc:chgData name="Juan Carlos Mican Muñoz" userId="S::jcmican1@soy.sena.edu.co::bcf9e45a-dc65-42df-9ddc-5a8644859ebb" providerId="AD" clId="Web-{639DF0C5-6DE1-4C50-BADC-CD66DCBC8A45}" dt="2023-04-02T16:42:38.094" v="109" actId="20577"/>
        <pc:sldMkLst>
          <pc:docMk/>
          <pc:sldMk cId="596216655" sldId="265"/>
        </pc:sldMkLst>
        <pc:spChg chg="mod">
          <ac:chgData name="Juan Carlos Mican Muñoz" userId="S::jcmican1@soy.sena.edu.co::bcf9e45a-dc65-42df-9ddc-5a8644859ebb" providerId="AD" clId="Web-{639DF0C5-6DE1-4C50-BADC-CD66DCBC8A45}" dt="2023-04-02T16:42:38.094" v="109" actId="20577"/>
          <ac:spMkLst>
            <pc:docMk/>
            <pc:sldMk cId="596216655" sldId="265"/>
            <ac:spMk id="2" creationId="{45371C91-F997-2143-D946-42193373A218}"/>
          </ac:spMkLst>
        </pc:spChg>
      </pc:sldChg>
      <pc:sldChg chg="modSp new">
        <pc:chgData name="Juan Carlos Mican Muñoz" userId="S::jcmican1@soy.sena.edu.co::bcf9e45a-dc65-42df-9ddc-5a8644859ebb" providerId="AD" clId="Web-{639DF0C5-6DE1-4C50-BADC-CD66DCBC8A45}" dt="2023-04-02T16:42:52.047" v="113" actId="20577"/>
        <pc:sldMkLst>
          <pc:docMk/>
          <pc:sldMk cId="1991434284" sldId="266"/>
        </pc:sldMkLst>
        <pc:spChg chg="mod">
          <ac:chgData name="Juan Carlos Mican Muñoz" userId="S::jcmican1@soy.sena.edu.co::bcf9e45a-dc65-42df-9ddc-5a8644859ebb" providerId="AD" clId="Web-{639DF0C5-6DE1-4C50-BADC-CD66DCBC8A45}" dt="2023-04-02T16:42:52.047" v="113" actId="20577"/>
          <ac:spMkLst>
            <pc:docMk/>
            <pc:sldMk cId="1991434284" sldId="266"/>
            <ac:spMk id="2" creationId="{2AECB934-E76D-BDC3-337F-DC82D755B01A}"/>
          </ac:spMkLst>
        </pc:spChg>
      </pc:sldChg>
      <pc:sldChg chg="modSp new">
        <pc:chgData name="Juan Carlos Mican Muñoz" userId="S::jcmican1@soy.sena.edu.co::bcf9e45a-dc65-42df-9ddc-5a8644859ebb" providerId="AD" clId="Web-{639DF0C5-6DE1-4C50-BADC-CD66DCBC8A45}" dt="2023-04-02T16:42:54.626" v="115" actId="20577"/>
        <pc:sldMkLst>
          <pc:docMk/>
          <pc:sldMk cId="1715337931" sldId="267"/>
        </pc:sldMkLst>
        <pc:spChg chg="mod">
          <ac:chgData name="Juan Carlos Mican Muñoz" userId="S::jcmican1@soy.sena.edu.co::bcf9e45a-dc65-42df-9ddc-5a8644859ebb" providerId="AD" clId="Web-{639DF0C5-6DE1-4C50-BADC-CD66DCBC8A45}" dt="2023-04-02T16:42:54.626" v="115" actId="20577"/>
          <ac:spMkLst>
            <pc:docMk/>
            <pc:sldMk cId="1715337931" sldId="267"/>
            <ac:spMk id="2" creationId="{430AE0D1-19DC-6426-2391-5F04EA70DCEA}"/>
          </ac:spMkLst>
        </pc:spChg>
      </pc:sldChg>
      <pc:sldChg chg="modSp new">
        <pc:chgData name="Juan Carlos Mican Muñoz" userId="S::jcmican1@soy.sena.edu.co::bcf9e45a-dc65-42df-9ddc-5a8644859ebb" providerId="AD" clId="Web-{639DF0C5-6DE1-4C50-BADC-CD66DCBC8A45}" dt="2023-04-02T16:43:22.642" v="126" actId="20577"/>
        <pc:sldMkLst>
          <pc:docMk/>
          <pc:sldMk cId="1147012234" sldId="268"/>
        </pc:sldMkLst>
        <pc:spChg chg="mod">
          <ac:chgData name="Juan Carlos Mican Muñoz" userId="S::jcmican1@soy.sena.edu.co::bcf9e45a-dc65-42df-9ddc-5a8644859ebb" providerId="AD" clId="Web-{639DF0C5-6DE1-4C50-BADC-CD66DCBC8A45}" dt="2023-04-02T16:43:22.642" v="126" actId="20577"/>
          <ac:spMkLst>
            <pc:docMk/>
            <pc:sldMk cId="1147012234" sldId="268"/>
            <ac:spMk id="2" creationId="{054CEC28-301B-93DC-DA88-B174D86659A3}"/>
          </ac:spMkLst>
        </pc:spChg>
      </pc:sldChg>
      <pc:sldChg chg="modSp new del">
        <pc:chgData name="Juan Carlos Mican Muñoz" userId="S::jcmican1@soy.sena.edu.co::bcf9e45a-dc65-42df-9ddc-5a8644859ebb" providerId="AD" clId="Web-{639DF0C5-6DE1-4C50-BADC-CD66DCBC8A45}" dt="2023-04-02T16:43:13.485" v="124"/>
        <pc:sldMkLst>
          <pc:docMk/>
          <pc:sldMk cId="1337989707" sldId="268"/>
        </pc:sldMkLst>
        <pc:spChg chg="mod">
          <ac:chgData name="Juan Carlos Mican Muñoz" userId="S::jcmican1@soy.sena.edu.co::bcf9e45a-dc65-42df-9ddc-5a8644859ebb" providerId="AD" clId="Web-{639DF0C5-6DE1-4C50-BADC-CD66DCBC8A45}" dt="2023-04-02T16:43:06.782" v="119" actId="20577"/>
          <ac:spMkLst>
            <pc:docMk/>
            <pc:sldMk cId="1337989707" sldId="268"/>
            <ac:spMk id="2" creationId="{8D57F5F8-BB05-B919-CB57-2CC5427509DD}"/>
          </ac:spMkLst>
        </pc:spChg>
      </pc:sldChg>
      <pc:sldChg chg="modSp new">
        <pc:chgData name="Juan Carlos Mican Muñoz" userId="S::jcmican1@soy.sena.edu.co::bcf9e45a-dc65-42df-9ddc-5a8644859ebb" providerId="AD" clId="Web-{639DF0C5-6DE1-4C50-BADC-CD66DCBC8A45}" dt="2023-04-02T16:43:28.626" v="129" actId="20577"/>
        <pc:sldMkLst>
          <pc:docMk/>
          <pc:sldMk cId="1073341259" sldId="269"/>
        </pc:sldMkLst>
        <pc:spChg chg="mod">
          <ac:chgData name="Juan Carlos Mican Muñoz" userId="S::jcmican1@soy.sena.edu.co::bcf9e45a-dc65-42df-9ddc-5a8644859ebb" providerId="AD" clId="Web-{639DF0C5-6DE1-4C50-BADC-CD66DCBC8A45}" dt="2023-04-02T16:43:28.626" v="129" actId="20577"/>
          <ac:spMkLst>
            <pc:docMk/>
            <pc:sldMk cId="1073341259" sldId="269"/>
            <ac:spMk id="2" creationId="{65ACFEE6-9707-9BC9-423D-62B21D108B1F}"/>
          </ac:spMkLst>
        </pc:spChg>
      </pc:sldChg>
      <pc:sldChg chg="modSp new del">
        <pc:chgData name="Juan Carlos Mican Muñoz" userId="S::jcmican1@soy.sena.edu.co::bcf9e45a-dc65-42df-9ddc-5a8644859ebb" providerId="AD" clId="Web-{639DF0C5-6DE1-4C50-BADC-CD66DCBC8A45}" dt="2023-04-02T16:43:12.532" v="123"/>
        <pc:sldMkLst>
          <pc:docMk/>
          <pc:sldMk cId="1782403284" sldId="269"/>
        </pc:sldMkLst>
        <pc:spChg chg="mod">
          <ac:chgData name="Juan Carlos Mican Muñoz" userId="S::jcmican1@soy.sena.edu.co::bcf9e45a-dc65-42df-9ddc-5a8644859ebb" providerId="AD" clId="Web-{639DF0C5-6DE1-4C50-BADC-CD66DCBC8A45}" dt="2023-04-02T16:43:09.235" v="122" actId="20577"/>
          <ac:spMkLst>
            <pc:docMk/>
            <pc:sldMk cId="1782403284" sldId="269"/>
            <ac:spMk id="2" creationId="{804027E4-0DFF-2D2C-A976-D760B1C75AB8}"/>
          </ac:spMkLst>
        </pc:spChg>
      </pc:sldChg>
      <pc:sldChg chg="modSp new">
        <pc:chgData name="Juan Carlos Mican Muñoz" userId="S::jcmican1@soy.sena.edu.co::bcf9e45a-dc65-42df-9ddc-5a8644859ebb" providerId="AD" clId="Web-{639DF0C5-6DE1-4C50-BADC-CD66DCBC8A45}" dt="2023-04-02T16:43:34.689" v="132" actId="20577"/>
        <pc:sldMkLst>
          <pc:docMk/>
          <pc:sldMk cId="3208981611" sldId="270"/>
        </pc:sldMkLst>
        <pc:spChg chg="mod">
          <ac:chgData name="Juan Carlos Mican Muñoz" userId="S::jcmican1@soy.sena.edu.co::bcf9e45a-dc65-42df-9ddc-5a8644859ebb" providerId="AD" clId="Web-{639DF0C5-6DE1-4C50-BADC-CD66DCBC8A45}" dt="2023-04-02T16:43:34.689" v="132" actId="20577"/>
          <ac:spMkLst>
            <pc:docMk/>
            <pc:sldMk cId="3208981611" sldId="270"/>
            <ac:spMk id="2" creationId="{DB9318B5-677D-94B1-8FD2-9C5F64D0A3CD}"/>
          </ac:spMkLst>
        </pc:spChg>
      </pc:sldChg>
      <pc:sldChg chg="modSp new">
        <pc:chgData name="Juan Carlos Mican Muñoz" userId="S::jcmican1@soy.sena.edu.co::bcf9e45a-dc65-42df-9ddc-5a8644859ebb" providerId="AD" clId="Web-{639DF0C5-6DE1-4C50-BADC-CD66DCBC8A45}" dt="2023-04-02T16:43:42.627" v="135" actId="20577"/>
        <pc:sldMkLst>
          <pc:docMk/>
          <pc:sldMk cId="429208196" sldId="271"/>
        </pc:sldMkLst>
        <pc:spChg chg="mod">
          <ac:chgData name="Juan Carlos Mican Muñoz" userId="S::jcmican1@soy.sena.edu.co::bcf9e45a-dc65-42df-9ddc-5a8644859ebb" providerId="AD" clId="Web-{639DF0C5-6DE1-4C50-BADC-CD66DCBC8A45}" dt="2023-04-02T16:43:42.627" v="135" actId="20577"/>
          <ac:spMkLst>
            <pc:docMk/>
            <pc:sldMk cId="429208196" sldId="271"/>
            <ac:spMk id="2" creationId="{DA4D2434-AD75-6BC7-D083-DEC8ABAAEB53}"/>
          </ac:spMkLst>
        </pc:spChg>
      </pc:sldChg>
      <pc:sldChg chg="modSp new">
        <pc:chgData name="Juan Carlos Mican Muñoz" userId="S::jcmican1@soy.sena.edu.co::bcf9e45a-dc65-42df-9ddc-5a8644859ebb" providerId="AD" clId="Web-{639DF0C5-6DE1-4C50-BADC-CD66DCBC8A45}" dt="2023-04-02T16:44:10.471" v="139" actId="20577"/>
        <pc:sldMkLst>
          <pc:docMk/>
          <pc:sldMk cId="4065380411" sldId="272"/>
        </pc:sldMkLst>
        <pc:spChg chg="mod">
          <ac:chgData name="Juan Carlos Mican Muñoz" userId="S::jcmican1@soy.sena.edu.co::bcf9e45a-dc65-42df-9ddc-5a8644859ebb" providerId="AD" clId="Web-{639DF0C5-6DE1-4C50-BADC-CD66DCBC8A45}" dt="2023-04-02T16:44:10.471" v="139" actId="20577"/>
          <ac:spMkLst>
            <pc:docMk/>
            <pc:sldMk cId="4065380411" sldId="272"/>
            <ac:spMk id="2" creationId="{27F50199-C0D7-5A98-E172-1E6751DA9829}"/>
          </ac:spMkLst>
        </pc:spChg>
      </pc:sldChg>
      <pc:sldMasterChg chg="del delSldLayout">
        <pc:chgData name="Juan Carlos Mican Muñoz" userId="S::jcmican1@soy.sena.edu.co::bcf9e45a-dc65-42df-9ddc-5a8644859ebb" providerId="AD" clId="Web-{639DF0C5-6DE1-4C50-BADC-CD66DCBC8A45}" dt="2023-04-02T16:35:04.535" v="0"/>
        <pc:sldMasterMkLst>
          <pc:docMk/>
          <pc:sldMasterMk cId="2933118997" sldId="2147483648"/>
        </pc:sldMasterMkLst>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2288191458" sldId="2147483649"/>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3398174421" sldId="2147483650"/>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2339700568" sldId="2147483651"/>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979029867" sldId="2147483652"/>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1752394269" sldId="2147483653"/>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3630658609" sldId="2147483654"/>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3682375612" sldId="2147483655"/>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1360449816" sldId="2147483656"/>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383603595" sldId="2147483657"/>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541863252" sldId="2147483658"/>
          </pc:sldLayoutMkLst>
        </pc:sldLayoutChg>
        <pc:sldLayoutChg chg="del">
          <pc:chgData name="Juan Carlos Mican Muñoz" userId="S::jcmican1@soy.sena.edu.co::bcf9e45a-dc65-42df-9ddc-5a8644859ebb" providerId="AD" clId="Web-{639DF0C5-6DE1-4C50-BADC-CD66DCBC8A45}" dt="2023-04-02T16:35:04.535" v="0"/>
          <pc:sldLayoutMkLst>
            <pc:docMk/>
            <pc:sldMasterMk cId="2933118997" sldId="2147483648"/>
            <pc:sldLayoutMk cId="2215096201" sldId="2147483659"/>
          </pc:sldLayoutMkLst>
        </pc:sldLayoutChg>
      </pc:sldMasterChg>
      <pc:sldMasterChg chg="add addSldLayout">
        <pc:chgData name="Juan Carlos Mican Muñoz" userId="S::jcmican1@soy.sena.edu.co::bcf9e45a-dc65-42df-9ddc-5a8644859ebb" providerId="AD" clId="Web-{639DF0C5-6DE1-4C50-BADC-CD66DCBC8A45}" dt="2023-04-02T16:35:04.535" v="0"/>
        <pc:sldMasterMkLst>
          <pc:docMk/>
          <pc:sldMasterMk cId="2312764668" sldId="2147483738"/>
        </pc:sldMasterMkLst>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1003986430" sldId="2147483727"/>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873905538" sldId="2147483728"/>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3308037566" sldId="2147483729"/>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2425672960" sldId="2147483730"/>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215280996" sldId="2147483731"/>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1354566350" sldId="2147483732"/>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4159069949" sldId="2147483733"/>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1831721972" sldId="2147483734"/>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347008186" sldId="2147483735"/>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118547318" sldId="2147483736"/>
          </pc:sldLayoutMkLst>
        </pc:sldLayoutChg>
        <pc:sldLayoutChg chg="add">
          <pc:chgData name="Juan Carlos Mican Muñoz" userId="S::jcmican1@soy.sena.edu.co::bcf9e45a-dc65-42df-9ddc-5a8644859ebb" providerId="AD" clId="Web-{639DF0C5-6DE1-4C50-BADC-CD66DCBC8A45}" dt="2023-04-02T16:35:04.535" v="0"/>
          <pc:sldLayoutMkLst>
            <pc:docMk/>
            <pc:sldMasterMk cId="2312764668" sldId="2147483738"/>
            <pc:sldLayoutMk cId="1235380222" sldId="2147483737"/>
          </pc:sldLayoutMkLst>
        </pc:sldLayoutChg>
      </pc:sldMasterChg>
    </pc:docChg>
  </pc:docChgLst>
  <pc:docChgLst>
    <pc:chgData name="Juan Carlos Mican Muñoz" userId="S::jcmican1@soy.sena.edu.co::bcf9e45a-dc65-42df-9ddc-5a8644859ebb" providerId="AD" clId="Web-{FA500C17-0DC5-0107-5427-7067C574FE85}"/>
    <pc:docChg chg="addSld modSld sldOrd">
      <pc:chgData name="Juan Carlos Mican Muñoz" userId="S::jcmican1@soy.sena.edu.co::bcf9e45a-dc65-42df-9ddc-5a8644859ebb" providerId="AD" clId="Web-{FA500C17-0DC5-0107-5427-7067C574FE85}" dt="2023-05-31T15:42:49.347" v="22"/>
      <pc:docMkLst>
        <pc:docMk/>
      </pc:docMkLst>
      <pc:sldChg chg="modSp">
        <pc:chgData name="Juan Carlos Mican Muñoz" userId="S::jcmican1@soy.sena.edu.co::bcf9e45a-dc65-42df-9ddc-5a8644859ebb" providerId="AD" clId="Web-{FA500C17-0DC5-0107-5427-7067C574FE85}" dt="2023-05-31T15:39:13.913" v="9" actId="20577"/>
        <pc:sldMkLst>
          <pc:docMk/>
          <pc:sldMk cId="1557231139" sldId="257"/>
        </pc:sldMkLst>
        <pc:spChg chg="mod">
          <ac:chgData name="Juan Carlos Mican Muñoz" userId="S::jcmican1@soy.sena.edu.co::bcf9e45a-dc65-42df-9ddc-5a8644859ebb" providerId="AD" clId="Web-{FA500C17-0DC5-0107-5427-7067C574FE85}" dt="2023-05-31T15:39:13.913" v="9" actId="20577"/>
          <ac:spMkLst>
            <pc:docMk/>
            <pc:sldMk cId="1557231139" sldId="257"/>
            <ac:spMk id="13" creationId="{FF89BF47-33BB-8510-A325-F7BD5D069588}"/>
          </ac:spMkLst>
        </pc:spChg>
      </pc:sldChg>
      <pc:sldChg chg="ord">
        <pc:chgData name="Juan Carlos Mican Muñoz" userId="S::jcmican1@soy.sena.edu.co::bcf9e45a-dc65-42df-9ddc-5a8644859ebb" providerId="AD" clId="Web-{FA500C17-0DC5-0107-5427-7067C574FE85}" dt="2023-05-31T15:38:45.084" v="7"/>
        <pc:sldMkLst>
          <pc:docMk/>
          <pc:sldMk cId="1147012234" sldId="268"/>
        </pc:sldMkLst>
      </pc:sldChg>
      <pc:sldChg chg="ord">
        <pc:chgData name="Juan Carlos Mican Muñoz" userId="S::jcmican1@soy.sena.edu.co::bcf9e45a-dc65-42df-9ddc-5a8644859ebb" providerId="AD" clId="Web-{FA500C17-0DC5-0107-5427-7067C574FE85}" dt="2023-05-31T15:38:45.084" v="0"/>
        <pc:sldMkLst>
          <pc:docMk/>
          <pc:sldMk cId="429208196" sldId="271"/>
        </pc:sldMkLst>
      </pc:sldChg>
      <pc:sldChg chg="ord">
        <pc:chgData name="Juan Carlos Mican Muñoz" userId="S::jcmican1@soy.sena.edu.co::bcf9e45a-dc65-42df-9ddc-5a8644859ebb" providerId="AD" clId="Web-{FA500C17-0DC5-0107-5427-7067C574FE85}" dt="2023-05-31T15:38:45.084" v="6"/>
        <pc:sldMkLst>
          <pc:docMk/>
          <pc:sldMk cId="1756464200" sldId="273"/>
        </pc:sldMkLst>
      </pc:sldChg>
      <pc:sldChg chg="ord">
        <pc:chgData name="Juan Carlos Mican Muñoz" userId="S::jcmican1@soy.sena.edu.co::bcf9e45a-dc65-42df-9ddc-5a8644859ebb" providerId="AD" clId="Web-{FA500C17-0DC5-0107-5427-7067C574FE85}" dt="2023-05-31T15:38:45.084" v="4"/>
        <pc:sldMkLst>
          <pc:docMk/>
          <pc:sldMk cId="2341643668" sldId="274"/>
        </pc:sldMkLst>
      </pc:sldChg>
      <pc:sldChg chg="ord">
        <pc:chgData name="Juan Carlos Mican Muñoz" userId="S::jcmican1@soy.sena.edu.co::bcf9e45a-dc65-42df-9ddc-5a8644859ebb" providerId="AD" clId="Web-{FA500C17-0DC5-0107-5427-7067C574FE85}" dt="2023-05-31T15:38:45.084" v="3"/>
        <pc:sldMkLst>
          <pc:docMk/>
          <pc:sldMk cId="3553566875" sldId="275"/>
        </pc:sldMkLst>
      </pc:sldChg>
      <pc:sldChg chg="ord">
        <pc:chgData name="Juan Carlos Mican Muñoz" userId="S::jcmican1@soy.sena.edu.co::bcf9e45a-dc65-42df-9ddc-5a8644859ebb" providerId="AD" clId="Web-{FA500C17-0DC5-0107-5427-7067C574FE85}" dt="2023-05-31T15:38:45.084" v="2"/>
        <pc:sldMkLst>
          <pc:docMk/>
          <pc:sldMk cId="3123307775" sldId="276"/>
        </pc:sldMkLst>
      </pc:sldChg>
      <pc:sldChg chg="ord">
        <pc:chgData name="Juan Carlos Mican Muñoz" userId="S::jcmican1@soy.sena.edu.co::bcf9e45a-dc65-42df-9ddc-5a8644859ebb" providerId="AD" clId="Web-{FA500C17-0DC5-0107-5427-7067C574FE85}" dt="2023-05-31T15:38:45.084" v="1"/>
        <pc:sldMkLst>
          <pc:docMk/>
          <pc:sldMk cId="3529172798" sldId="277"/>
        </pc:sldMkLst>
      </pc:sldChg>
      <pc:sldChg chg="ord">
        <pc:chgData name="Juan Carlos Mican Muñoz" userId="S::jcmican1@soy.sena.edu.co::bcf9e45a-dc65-42df-9ddc-5a8644859ebb" providerId="AD" clId="Web-{FA500C17-0DC5-0107-5427-7067C574FE85}" dt="2023-05-31T15:38:45.084" v="5"/>
        <pc:sldMkLst>
          <pc:docMk/>
          <pc:sldMk cId="409237192" sldId="278"/>
        </pc:sldMkLst>
      </pc:sldChg>
      <pc:sldChg chg="addSp delSp new">
        <pc:chgData name="Juan Carlos Mican Muñoz" userId="S::jcmican1@soy.sena.edu.co::bcf9e45a-dc65-42df-9ddc-5a8644859ebb" providerId="AD" clId="Web-{FA500C17-0DC5-0107-5427-7067C574FE85}" dt="2023-05-31T15:42:49.347" v="22"/>
        <pc:sldMkLst>
          <pc:docMk/>
          <pc:sldMk cId="434325357" sldId="279"/>
        </pc:sldMkLst>
        <pc:spChg chg="del">
          <ac:chgData name="Juan Carlos Mican Muñoz" userId="S::jcmican1@soy.sena.edu.co::bcf9e45a-dc65-42df-9ddc-5a8644859ebb" providerId="AD" clId="Web-{FA500C17-0DC5-0107-5427-7067C574FE85}" dt="2023-05-31T15:42:49.019" v="19"/>
          <ac:spMkLst>
            <pc:docMk/>
            <pc:sldMk cId="434325357" sldId="279"/>
            <ac:spMk id="2" creationId="{3724E75A-FA56-97FA-02E2-A33D55EA1B1F}"/>
          </ac:spMkLst>
        </pc:spChg>
        <pc:spChg chg="del">
          <ac:chgData name="Juan Carlos Mican Muñoz" userId="S::jcmican1@soy.sena.edu.co::bcf9e45a-dc65-42df-9ddc-5a8644859ebb" providerId="AD" clId="Web-{FA500C17-0DC5-0107-5427-7067C574FE85}" dt="2023-05-31T15:42:49.019" v="18"/>
          <ac:spMkLst>
            <pc:docMk/>
            <pc:sldMk cId="434325357" sldId="279"/>
            <ac:spMk id="3" creationId="{A8C15538-54AC-8737-571A-B8F6836AC4AC}"/>
          </ac:spMkLst>
        </pc:spChg>
        <pc:spChg chg="add">
          <ac:chgData name="Juan Carlos Mican Muñoz" userId="S::jcmican1@soy.sena.edu.co::bcf9e45a-dc65-42df-9ddc-5a8644859ebb" providerId="AD" clId="Web-{FA500C17-0DC5-0107-5427-7067C574FE85}" dt="2023-05-31T15:42:49.128" v="20"/>
          <ac:spMkLst>
            <pc:docMk/>
            <pc:sldMk cId="434325357" sldId="279"/>
            <ac:spMk id="4" creationId="{B01B3B51-623B-0E7B-4D52-F645583732C9}"/>
          </ac:spMkLst>
        </pc:spChg>
        <pc:spChg chg="add">
          <ac:chgData name="Juan Carlos Mican Muñoz" userId="S::jcmican1@soy.sena.edu.co::bcf9e45a-dc65-42df-9ddc-5a8644859ebb" providerId="AD" clId="Web-{FA500C17-0DC5-0107-5427-7067C574FE85}" dt="2023-05-31T15:42:49.128" v="20"/>
          <ac:spMkLst>
            <pc:docMk/>
            <pc:sldMk cId="434325357" sldId="279"/>
            <ac:spMk id="5" creationId="{ADD14354-E409-B5F9-092F-CAB7E5F02E52}"/>
          </ac:spMkLst>
        </pc:spChg>
        <pc:spChg chg="add">
          <ac:chgData name="Juan Carlos Mican Muñoz" userId="S::jcmican1@soy.sena.edu.co::bcf9e45a-dc65-42df-9ddc-5a8644859ebb" providerId="AD" clId="Web-{FA500C17-0DC5-0107-5427-7067C574FE85}" dt="2023-05-31T15:42:49.191" v="21"/>
          <ac:spMkLst>
            <pc:docMk/>
            <pc:sldMk cId="434325357" sldId="279"/>
            <ac:spMk id="6" creationId="{B01B3B51-623B-0E7B-4D52-F645583732C9}"/>
          </ac:spMkLst>
        </pc:spChg>
        <pc:spChg chg="add">
          <ac:chgData name="Juan Carlos Mican Muñoz" userId="S::jcmican1@soy.sena.edu.co::bcf9e45a-dc65-42df-9ddc-5a8644859ebb" providerId="AD" clId="Web-{FA500C17-0DC5-0107-5427-7067C574FE85}" dt="2023-05-31T15:42:49.191" v="21"/>
          <ac:spMkLst>
            <pc:docMk/>
            <pc:sldMk cId="434325357" sldId="279"/>
            <ac:spMk id="7" creationId="{ADD14354-E409-B5F9-092F-CAB7E5F02E52}"/>
          </ac:spMkLst>
        </pc:spChg>
        <pc:spChg chg="add">
          <ac:chgData name="Juan Carlos Mican Muñoz" userId="S::jcmican1@soy.sena.edu.co::bcf9e45a-dc65-42df-9ddc-5a8644859ebb" providerId="AD" clId="Web-{FA500C17-0DC5-0107-5427-7067C574FE85}" dt="2023-05-31T15:42:49.347" v="22"/>
          <ac:spMkLst>
            <pc:docMk/>
            <pc:sldMk cId="434325357" sldId="279"/>
            <ac:spMk id="8" creationId="{B01B3B51-623B-0E7B-4D52-F645583732C9}"/>
          </ac:spMkLst>
        </pc:spChg>
        <pc:spChg chg="add">
          <ac:chgData name="Juan Carlos Mican Muñoz" userId="S::jcmican1@soy.sena.edu.co::bcf9e45a-dc65-42df-9ddc-5a8644859ebb" providerId="AD" clId="Web-{FA500C17-0DC5-0107-5427-7067C574FE85}" dt="2023-05-31T15:42:49.347" v="22"/>
          <ac:spMkLst>
            <pc:docMk/>
            <pc:sldMk cId="434325357" sldId="279"/>
            <ac:spMk id="9" creationId="{ADD14354-E409-B5F9-092F-CAB7E5F02E52}"/>
          </ac:spMkLst>
        </pc:spChg>
      </pc:sldChg>
      <pc:sldChg chg="new">
        <pc:chgData name="Juan Carlos Mican Muñoz" userId="S::jcmican1@soy.sena.edu.co::bcf9e45a-dc65-42df-9ddc-5a8644859ebb" providerId="AD" clId="Web-{FA500C17-0DC5-0107-5427-7067C574FE85}" dt="2023-05-31T15:42:01.141" v="11"/>
        <pc:sldMkLst>
          <pc:docMk/>
          <pc:sldMk cId="911322353" sldId="280"/>
        </pc:sldMkLst>
      </pc:sldChg>
      <pc:sldChg chg="add replId">
        <pc:chgData name="Juan Carlos Mican Muñoz" userId="S::jcmican1@soy.sena.edu.co::bcf9e45a-dc65-42df-9ddc-5a8644859ebb" providerId="AD" clId="Web-{FA500C17-0DC5-0107-5427-7067C574FE85}" dt="2023-05-31T15:42:07.688" v="12"/>
        <pc:sldMkLst>
          <pc:docMk/>
          <pc:sldMk cId="2033517515" sldId="281"/>
        </pc:sldMkLst>
      </pc:sldChg>
      <pc:sldChg chg="add replId">
        <pc:chgData name="Juan Carlos Mican Muñoz" userId="S::jcmican1@soy.sena.edu.co::bcf9e45a-dc65-42df-9ddc-5a8644859ebb" providerId="AD" clId="Web-{FA500C17-0DC5-0107-5427-7067C574FE85}" dt="2023-05-31T15:42:07.735" v="13"/>
        <pc:sldMkLst>
          <pc:docMk/>
          <pc:sldMk cId="691611238" sldId="282"/>
        </pc:sldMkLst>
      </pc:sldChg>
      <pc:sldChg chg="add replId">
        <pc:chgData name="Juan Carlos Mican Muñoz" userId="S::jcmican1@soy.sena.edu.co::bcf9e45a-dc65-42df-9ddc-5a8644859ebb" providerId="AD" clId="Web-{FA500C17-0DC5-0107-5427-7067C574FE85}" dt="2023-05-31T15:42:21.173" v="14"/>
        <pc:sldMkLst>
          <pc:docMk/>
          <pc:sldMk cId="1379899733" sldId="283"/>
        </pc:sldMkLst>
      </pc:sldChg>
      <pc:sldChg chg="add replId">
        <pc:chgData name="Juan Carlos Mican Muñoz" userId="S::jcmican1@soy.sena.edu.co::bcf9e45a-dc65-42df-9ddc-5a8644859ebb" providerId="AD" clId="Web-{FA500C17-0DC5-0107-5427-7067C574FE85}" dt="2023-05-31T15:42:21.205" v="15"/>
        <pc:sldMkLst>
          <pc:docMk/>
          <pc:sldMk cId="3196332604" sldId="284"/>
        </pc:sldMkLst>
      </pc:sldChg>
      <pc:sldChg chg="add replId">
        <pc:chgData name="Juan Carlos Mican Muñoz" userId="S::jcmican1@soy.sena.edu.co::bcf9e45a-dc65-42df-9ddc-5a8644859ebb" providerId="AD" clId="Web-{FA500C17-0DC5-0107-5427-7067C574FE85}" dt="2023-05-31T15:42:21.251" v="16"/>
        <pc:sldMkLst>
          <pc:docMk/>
          <pc:sldMk cId="2900887913" sldId="285"/>
        </pc:sldMkLst>
      </pc:sldChg>
      <pc:sldChg chg="add replId">
        <pc:chgData name="Juan Carlos Mican Muñoz" userId="S::jcmican1@soy.sena.edu.co::bcf9e45a-dc65-42df-9ddc-5a8644859ebb" providerId="AD" clId="Web-{FA500C17-0DC5-0107-5427-7067C574FE85}" dt="2023-05-31T15:42:21.283" v="17"/>
        <pc:sldMkLst>
          <pc:docMk/>
          <pc:sldMk cId="3306656339" sldId="286"/>
        </pc:sldMkLst>
      </pc:sldChg>
    </pc:docChg>
  </pc:docChgLst>
  <pc:docChgLst>
    <pc:chgData name="Juan Carlos Mican Muñoz" userId="bcf9e45a-dc65-42df-9ddc-5a8644859ebb" providerId="ADAL" clId="{8C73DC55-923F-477E-A056-9C5FDD0599DB}"/>
    <pc:docChg chg="undo custSel modSld">
      <pc:chgData name="Juan Carlos Mican Muñoz" userId="bcf9e45a-dc65-42df-9ddc-5a8644859ebb" providerId="ADAL" clId="{8C73DC55-923F-477E-A056-9C5FDD0599DB}" dt="2023-04-02T17:13:55.655" v="322" actId="790"/>
      <pc:docMkLst>
        <pc:docMk/>
      </pc:docMkLst>
      <pc:sldChg chg="modSp mod">
        <pc:chgData name="Juan Carlos Mican Muñoz" userId="bcf9e45a-dc65-42df-9ddc-5a8644859ebb" providerId="ADAL" clId="{8C73DC55-923F-477E-A056-9C5FDD0599DB}" dt="2023-04-02T17:08:10.590" v="226" actId="20577"/>
        <pc:sldMkLst>
          <pc:docMk/>
          <pc:sldMk cId="1557231139" sldId="257"/>
        </pc:sldMkLst>
        <pc:spChg chg="mod">
          <ac:chgData name="Juan Carlos Mican Muñoz" userId="bcf9e45a-dc65-42df-9ddc-5a8644859ebb" providerId="ADAL" clId="{8C73DC55-923F-477E-A056-9C5FDD0599DB}" dt="2023-04-02T17:08:10.590" v="226" actId="20577"/>
          <ac:spMkLst>
            <pc:docMk/>
            <pc:sldMk cId="1557231139" sldId="257"/>
            <ac:spMk id="13" creationId="{FF89BF47-33BB-8510-A325-F7BD5D069588}"/>
          </ac:spMkLst>
        </pc:spChg>
      </pc:sldChg>
      <pc:sldChg chg="modSp mod">
        <pc:chgData name="Juan Carlos Mican Muñoz" userId="bcf9e45a-dc65-42df-9ddc-5a8644859ebb" providerId="ADAL" clId="{8C73DC55-923F-477E-A056-9C5FDD0599DB}" dt="2023-04-02T17:09:05.755" v="241" actId="20577"/>
        <pc:sldMkLst>
          <pc:docMk/>
          <pc:sldMk cId="2368599584" sldId="258"/>
        </pc:sldMkLst>
        <pc:spChg chg="mod">
          <ac:chgData name="Juan Carlos Mican Muñoz" userId="bcf9e45a-dc65-42df-9ddc-5a8644859ebb" providerId="ADAL" clId="{8C73DC55-923F-477E-A056-9C5FDD0599DB}" dt="2023-04-02T17:09:05.755" v="241" actId="20577"/>
          <ac:spMkLst>
            <pc:docMk/>
            <pc:sldMk cId="2368599584" sldId="258"/>
            <ac:spMk id="3" creationId="{511B1BD8-C1CB-10C5-3D31-39F55BB4D7B5}"/>
          </ac:spMkLst>
        </pc:spChg>
      </pc:sldChg>
      <pc:sldChg chg="addSp delSp modSp mod">
        <pc:chgData name="Juan Carlos Mican Muñoz" userId="bcf9e45a-dc65-42df-9ddc-5a8644859ebb" providerId="ADAL" clId="{8C73DC55-923F-477E-A056-9C5FDD0599DB}" dt="2023-04-02T17:09:13.323" v="244" actId="20577"/>
        <pc:sldMkLst>
          <pc:docMk/>
          <pc:sldMk cId="1821176138" sldId="259"/>
        </pc:sldMkLst>
        <pc:spChg chg="mod">
          <ac:chgData name="Juan Carlos Mican Muñoz" userId="bcf9e45a-dc65-42df-9ddc-5a8644859ebb" providerId="ADAL" clId="{8C73DC55-923F-477E-A056-9C5FDD0599DB}" dt="2023-04-02T17:09:13.323" v="244" actId="20577"/>
          <ac:spMkLst>
            <pc:docMk/>
            <pc:sldMk cId="1821176138" sldId="259"/>
            <ac:spMk id="2" creationId="{AADDD225-9F7E-CC26-10B5-72FA764967C5}"/>
          </ac:spMkLst>
        </pc:spChg>
        <pc:spChg chg="mod">
          <ac:chgData name="Juan Carlos Mican Muñoz" userId="bcf9e45a-dc65-42df-9ddc-5a8644859ebb" providerId="ADAL" clId="{8C73DC55-923F-477E-A056-9C5FDD0599DB}" dt="2023-04-02T17:09:10.518" v="243" actId="313"/>
          <ac:spMkLst>
            <pc:docMk/>
            <pc:sldMk cId="1821176138" sldId="259"/>
            <ac:spMk id="3" creationId="{B531A191-C576-A307-1A88-92459F0AA5F5}"/>
          </ac:spMkLst>
        </pc:spChg>
        <pc:picChg chg="add mod ord">
          <ac:chgData name="Juan Carlos Mican Muñoz" userId="bcf9e45a-dc65-42df-9ddc-5a8644859ebb" providerId="ADAL" clId="{8C73DC55-923F-477E-A056-9C5FDD0599DB}" dt="2023-04-02T16:53:55.486" v="3" actId="26606"/>
          <ac:picMkLst>
            <pc:docMk/>
            <pc:sldMk cId="1821176138" sldId="259"/>
            <ac:picMk id="5" creationId="{B656BE2E-5DF3-801B-BCCD-1B54BC6FA258}"/>
          </ac:picMkLst>
        </pc:picChg>
        <pc:picChg chg="del">
          <ac:chgData name="Juan Carlos Mican Muñoz" userId="bcf9e45a-dc65-42df-9ddc-5a8644859ebb" providerId="ADAL" clId="{8C73DC55-923F-477E-A056-9C5FDD0599DB}" dt="2023-04-02T16:53:11.316" v="0" actId="478"/>
          <ac:picMkLst>
            <pc:docMk/>
            <pc:sldMk cId="1821176138" sldId="259"/>
            <ac:picMk id="8" creationId="{BAA78068-82C3-8E68-44B0-11C5C983CCFB}"/>
          </ac:picMkLst>
        </pc:picChg>
      </pc:sldChg>
      <pc:sldChg chg="addSp delSp modSp mod">
        <pc:chgData name="Juan Carlos Mican Muñoz" userId="bcf9e45a-dc65-42df-9ddc-5a8644859ebb" providerId="ADAL" clId="{8C73DC55-923F-477E-A056-9C5FDD0599DB}" dt="2023-04-02T17:09:18.843" v="246" actId="20577"/>
        <pc:sldMkLst>
          <pc:docMk/>
          <pc:sldMk cId="3197450829" sldId="260"/>
        </pc:sldMkLst>
        <pc:spChg chg="mod">
          <ac:chgData name="Juan Carlos Mican Muñoz" userId="bcf9e45a-dc65-42df-9ddc-5a8644859ebb" providerId="ADAL" clId="{8C73DC55-923F-477E-A056-9C5FDD0599DB}" dt="2023-04-02T17:09:18.843" v="246" actId="20577"/>
          <ac:spMkLst>
            <pc:docMk/>
            <pc:sldMk cId="3197450829" sldId="260"/>
            <ac:spMk id="2" creationId="{30080E33-0621-18A1-6FD7-C362163C2801}"/>
          </ac:spMkLst>
        </pc:spChg>
        <pc:spChg chg="mod">
          <ac:chgData name="Juan Carlos Mican Muñoz" userId="bcf9e45a-dc65-42df-9ddc-5a8644859ebb" providerId="ADAL" clId="{8C73DC55-923F-477E-A056-9C5FDD0599DB}" dt="2023-04-02T17:09:17.420" v="245" actId="20577"/>
          <ac:spMkLst>
            <pc:docMk/>
            <pc:sldMk cId="3197450829" sldId="260"/>
            <ac:spMk id="3" creationId="{BF564AC9-166D-CE05-66A9-53AFBC93B3CB}"/>
          </ac:spMkLst>
        </pc:spChg>
        <pc:spChg chg="add del">
          <ac:chgData name="Juan Carlos Mican Muñoz" userId="bcf9e45a-dc65-42df-9ddc-5a8644859ebb" providerId="ADAL" clId="{8C73DC55-923F-477E-A056-9C5FDD0599DB}" dt="2023-04-02T16:56:32.009" v="36" actId="26606"/>
          <ac:spMkLst>
            <pc:docMk/>
            <pc:sldMk cId="3197450829" sldId="260"/>
            <ac:spMk id="10" creationId="{FE3DA1AA-4BBD-31B3-0380-BB0333A77B3A}"/>
          </ac:spMkLst>
        </pc:spChg>
        <pc:spChg chg="add del">
          <ac:chgData name="Juan Carlos Mican Muñoz" userId="bcf9e45a-dc65-42df-9ddc-5a8644859ebb" providerId="ADAL" clId="{8C73DC55-923F-477E-A056-9C5FDD0599DB}" dt="2023-04-02T16:56:32.009" v="36" actId="26606"/>
          <ac:spMkLst>
            <pc:docMk/>
            <pc:sldMk cId="3197450829" sldId="260"/>
            <ac:spMk id="12" creationId="{1708E09F-170D-14D7-B0A7-90CEA3BF602E}"/>
          </ac:spMkLst>
        </pc:spChg>
        <pc:spChg chg="add del">
          <ac:chgData name="Juan Carlos Mican Muñoz" userId="bcf9e45a-dc65-42df-9ddc-5a8644859ebb" providerId="ADAL" clId="{8C73DC55-923F-477E-A056-9C5FDD0599DB}" dt="2023-04-02T16:56:32.009" v="36" actId="26606"/>
          <ac:spMkLst>
            <pc:docMk/>
            <pc:sldMk cId="3197450829" sldId="260"/>
            <ac:spMk id="14" creationId="{F76A1578-4BAB-8672-0768-2FB5B6E7D8CD}"/>
          </ac:spMkLst>
        </pc:spChg>
        <pc:spChg chg="add del">
          <ac:chgData name="Juan Carlos Mican Muñoz" userId="bcf9e45a-dc65-42df-9ddc-5a8644859ebb" providerId="ADAL" clId="{8C73DC55-923F-477E-A056-9C5FDD0599DB}" dt="2023-04-02T16:56:32.502" v="38" actId="26606"/>
          <ac:spMkLst>
            <pc:docMk/>
            <pc:sldMk cId="3197450829" sldId="260"/>
            <ac:spMk id="16" creationId="{FE3DA1AA-4BBD-31B3-0380-BB0333A77B3A}"/>
          </ac:spMkLst>
        </pc:spChg>
        <pc:spChg chg="add del">
          <ac:chgData name="Juan Carlos Mican Muñoz" userId="bcf9e45a-dc65-42df-9ddc-5a8644859ebb" providerId="ADAL" clId="{8C73DC55-923F-477E-A056-9C5FDD0599DB}" dt="2023-04-02T16:56:32.502" v="38" actId="26606"/>
          <ac:spMkLst>
            <pc:docMk/>
            <pc:sldMk cId="3197450829" sldId="260"/>
            <ac:spMk id="17" creationId="{1708E09F-170D-14D7-B0A7-90CEA3BF602E}"/>
          </ac:spMkLst>
        </pc:spChg>
        <pc:spChg chg="add del">
          <ac:chgData name="Juan Carlos Mican Muñoz" userId="bcf9e45a-dc65-42df-9ddc-5a8644859ebb" providerId="ADAL" clId="{8C73DC55-923F-477E-A056-9C5FDD0599DB}" dt="2023-04-02T16:56:32.502" v="38" actId="26606"/>
          <ac:spMkLst>
            <pc:docMk/>
            <pc:sldMk cId="3197450829" sldId="260"/>
            <ac:spMk id="18" creationId="{F76A1578-4BAB-8672-0768-2FB5B6E7D8CD}"/>
          </ac:spMkLst>
        </pc:spChg>
        <pc:spChg chg="add">
          <ac:chgData name="Juan Carlos Mican Muñoz" userId="bcf9e45a-dc65-42df-9ddc-5a8644859ebb" providerId="ADAL" clId="{8C73DC55-923F-477E-A056-9C5FDD0599DB}" dt="2023-04-02T16:56:32.730" v="39" actId="26606"/>
          <ac:spMkLst>
            <pc:docMk/>
            <pc:sldMk cId="3197450829" sldId="260"/>
            <ac:spMk id="20" creationId="{FE3DA1AA-4BBD-31B3-0380-BB0333A77B3A}"/>
          </ac:spMkLst>
        </pc:spChg>
        <pc:spChg chg="add">
          <ac:chgData name="Juan Carlos Mican Muñoz" userId="bcf9e45a-dc65-42df-9ddc-5a8644859ebb" providerId="ADAL" clId="{8C73DC55-923F-477E-A056-9C5FDD0599DB}" dt="2023-04-02T16:56:32.730" v="39" actId="26606"/>
          <ac:spMkLst>
            <pc:docMk/>
            <pc:sldMk cId="3197450829" sldId="260"/>
            <ac:spMk id="21" creationId="{1708E09F-170D-14D7-B0A7-90CEA3BF602E}"/>
          </ac:spMkLst>
        </pc:spChg>
        <pc:spChg chg="add">
          <ac:chgData name="Juan Carlos Mican Muñoz" userId="bcf9e45a-dc65-42df-9ddc-5a8644859ebb" providerId="ADAL" clId="{8C73DC55-923F-477E-A056-9C5FDD0599DB}" dt="2023-04-02T16:56:32.730" v="39" actId="26606"/>
          <ac:spMkLst>
            <pc:docMk/>
            <pc:sldMk cId="3197450829" sldId="260"/>
            <ac:spMk id="22" creationId="{F76A1578-4BAB-8672-0768-2FB5B6E7D8CD}"/>
          </ac:spMkLst>
        </pc:spChg>
        <pc:picChg chg="add mod ord">
          <ac:chgData name="Juan Carlos Mican Muñoz" userId="bcf9e45a-dc65-42df-9ddc-5a8644859ebb" providerId="ADAL" clId="{8C73DC55-923F-477E-A056-9C5FDD0599DB}" dt="2023-04-02T16:56:32.730" v="39" actId="26606"/>
          <ac:picMkLst>
            <pc:docMk/>
            <pc:sldMk cId="3197450829" sldId="260"/>
            <ac:picMk id="5" creationId="{9408BF04-B117-15E7-8C5E-AD7418D6BE60}"/>
          </ac:picMkLst>
        </pc:picChg>
      </pc:sldChg>
      <pc:sldChg chg="addSp modSp mod">
        <pc:chgData name="Juan Carlos Mican Muñoz" userId="bcf9e45a-dc65-42df-9ddc-5a8644859ebb" providerId="ADAL" clId="{8C73DC55-923F-477E-A056-9C5FDD0599DB}" dt="2023-04-02T17:09:29.140" v="249" actId="20577"/>
        <pc:sldMkLst>
          <pc:docMk/>
          <pc:sldMk cId="4006441739" sldId="261"/>
        </pc:sldMkLst>
        <pc:spChg chg="mod">
          <ac:chgData name="Juan Carlos Mican Muñoz" userId="bcf9e45a-dc65-42df-9ddc-5a8644859ebb" providerId="ADAL" clId="{8C73DC55-923F-477E-A056-9C5FDD0599DB}" dt="2023-04-02T17:09:29.140" v="249" actId="20577"/>
          <ac:spMkLst>
            <pc:docMk/>
            <pc:sldMk cId="4006441739" sldId="261"/>
            <ac:spMk id="2" creationId="{2D849C63-495F-6715-3559-D72DEB4F22AD}"/>
          </ac:spMkLst>
        </pc:spChg>
        <pc:spChg chg="mod">
          <ac:chgData name="Juan Carlos Mican Muñoz" userId="bcf9e45a-dc65-42df-9ddc-5a8644859ebb" providerId="ADAL" clId="{8C73DC55-923F-477E-A056-9C5FDD0599DB}" dt="2023-04-02T17:09:23.259" v="248" actId="20577"/>
          <ac:spMkLst>
            <pc:docMk/>
            <pc:sldMk cId="4006441739" sldId="261"/>
            <ac:spMk id="3" creationId="{8DCABEEE-8333-B72F-4382-B1470FA5ADAB}"/>
          </ac:spMkLst>
        </pc:spChg>
        <pc:spChg chg="add">
          <ac:chgData name="Juan Carlos Mican Muñoz" userId="bcf9e45a-dc65-42df-9ddc-5a8644859ebb" providerId="ADAL" clId="{8C73DC55-923F-477E-A056-9C5FDD0599DB}" dt="2023-04-02T16:58:28.046" v="56" actId="26606"/>
          <ac:spMkLst>
            <pc:docMk/>
            <pc:sldMk cId="4006441739" sldId="261"/>
            <ac:spMk id="10" creationId="{FE3DA1AA-4BBD-31B3-0380-BB0333A77B3A}"/>
          </ac:spMkLst>
        </pc:spChg>
        <pc:spChg chg="add">
          <ac:chgData name="Juan Carlos Mican Muñoz" userId="bcf9e45a-dc65-42df-9ddc-5a8644859ebb" providerId="ADAL" clId="{8C73DC55-923F-477E-A056-9C5FDD0599DB}" dt="2023-04-02T16:58:28.046" v="56" actId="26606"/>
          <ac:spMkLst>
            <pc:docMk/>
            <pc:sldMk cId="4006441739" sldId="261"/>
            <ac:spMk id="12" creationId="{1708E09F-170D-14D7-B0A7-90CEA3BF602E}"/>
          </ac:spMkLst>
        </pc:spChg>
        <pc:spChg chg="add">
          <ac:chgData name="Juan Carlos Mican Muñoz" userId="bcf9e45a-dc65-42df-9ddc-5a8644859ebb" providerId="ADAL" clId="{8C73DC55-923F-477E-A056-9C5FDD0599DB}" dt="2023-04-02T16:58:28.046" v="56" actId="26606"/>
          <ac:spMkLst>
            <pc:docMk/>
            <pc:sldMk cId="4006441739" sldId="261"/>
            <ac:spMk id="14" creationId="{F76A1578-4BAB-8672-0768-2FB5B6E7D8CD}"/>
          </ac:spMkLst>
        </pc:spChg>
        <pc:picChg chg="add mod">
          <ac:chgData name="Juan Carlos Mican Muñoz" userId="bcf9e45a-dc65-42df-9ddc-5a8644859ebb" providerId="ADAL" clId="{8C73DC55-923F-477E-A056-9C5FDD0599DB}" dt="2023-04-02T16:58:28.046" v="56" actId="26606"/>
          <ac:picMkLst>
            <pc:docMk/>
            <pc:sldMk cId="4006441739" sldId="261"/>
            <ac:picMk id="5" creationId="{C1094F18-F4C0-28D1-94EB-D940505A160F}"/>
          </ac:picMkLst>
        </pc:picChg>
      </pc:sldChg>
      <pc:sldChg chg="addSp delSp modSp mod">
        <pc:chgData name="Juan Carlos Mican Muñoz" userId="bcf9e45a-dc65-42df-9ddc-5a8644859ebb" providerId="ADAL" clId="{8C73DC55-923F-477E-A056-9C5FDD0599DB}" dt="2023-04-02T17:07:22.047" v="169" actId="255"/>
        <pc:sldMkLst>
          <pc:docMk/>
          <pc:sldMk cId="2920269804" sldId="262"/>
        </pc:sldMkLst>
        <pc:spChg chg="mod">
          <ac:chgData name="Juan Carlos Mican Muñoz" userId="bcf9e45a-dc65-42df-9ddc-5a8644859ebb" providerId="ADAL" clId="{8C73DC55-923F-477E-A056-9C5FDD0599DB}" dt="2023-04-02T17:02:56.710" v="128" actId="26606"/>
          <ac:spMkLst>
            <pc:docMk/>
            <pc:sldMk cId="2920269804" sldId="262"/>
            <ac:spMk id="2" creationId="{814BF2B9-15F1-9205-6C4C-B18B37DC03FB}"/>
          </ac:spMkLst>
        </pc:spChg>
        <pc:spChg chg="mod">
          <ac:chgData name="Juan Carlos Mican Muñoz" userId="bcf9e45a-dc65-42df-9ddc-5a8644859ebb" providerId="ADAL" clId="{8C73DC55-923F-477E-A056-9C5FDD0599DB}" dt="2023-04-02T17:07:22.047" v="169" actId="255"/>
          <ac:spMkLst>
            <pc:docMk/>
            <pc:sldMk cId="2920269804" sldId="262"/>
            <ac:spMk id="3" creationId="{278F83A5-C5E1-3F58-F35C-00AD5F95CF7E}"/>
          </ac:spMkLst>
        </pc:spChg>
        <pc:spChg chg="add mod">
          <ac:chgData name="Juan Carlos Mican Muñoz" userId="bcf9e45a-dc65-42df-9ddc-5a8644859ebb" providerId="ADAL" clId="{8C73DC55-923F-477E-A056-9C5FDD0599DB}" dt="2023-04-02T17:02:56.710" v="128" actId="26606"/>
          <ac:spMkLst>
            <pc:docMk/>
            <pc:sldMk cId="2920269804" sldId="262"/>
            <ac:spMk id="8" creationId="{0E90293C-5879-767A-DDC8-9DEEB3752F3C}"/>
          </ac:spMkLst>
        </pc:spChg>
        <pc:spChg chg="add del">
          <ac:chgData name="Juan Carlos Mican Muñoz" userId="bcf9e45a-dc65-42df-9ddc-5a8644859ebb" providerId="ADAL" clId="{8C73DC55-923F-477E-A056-9C5FDD0599DB}" dt="2023-04-02T17:00:40.417" v="59" actId="26606"/>
          <ac:spMkLst>
            <pc:docMk/>
            <pc:sldMk cId="2920269804" sldId="262"/>
            <ac:spMk id="10" creationId="{FE3DA1AA-4BBD-31B3-0380-BB0333A77B3A}"/>
          </ac:spMkLst>
        </pc:spChg>
        <pc:spChg chg="add del">
          <ac:chgData name="Juan Carlos Mican Muñoz" userId="bcf9e45a-dc65-42df-9ddc-5a8644859ebb" providerId="ADAL" clId="{8C73DC55-923F-477E-A056-9C5FDD0599DB}" dt="2023-04-02T17:00:40.417" v="59" actId="26606"/>
          <ac:spMkLst>
            <pc:docMk/>
            <pc:sldMk cId="2920269804" sldId="262"/>
            <ac:spMk id="12" creationId="{1708E09F-170D-14D7-B0A7-90CEA3BF602E}"/>
          </ac:spMkLst>
        </pc:spChg>
        <pc:spChg chg="add del">
          <ac:chgData name="Juan Carlos Mican Muñoz" userId="bcf9e45a-dc65-42df-9ddc-5a8644859ebb" providerId="ADAL" clId="{8C73DC55-923F-477E-A056-9C5FDD0599DB}" dt="2023-04-02T17:00:40.417" v="59" actId="26606"/>
          <ac:spMkLst>
            <pc:docMk/>
            <pc:sldMk cId="2920269804" sldId="262"/>
            <ac:spMk id="14" creationId="{F76A1578-4BAB-8672-0768-2FB5B6E7D8CD}"/>
          </ac:spMkLst>
        </pc:spChg>
        <pc:spChg chg="add del">
          <ac:chgData name="Juan Carlos Mican Muñoz" userId="bcf9e45a-dc65-42df-9ddc-5a8644859ebb" providerId="ADAL" clId="{8C73DC55-923F-477E-A056-9C5FDD0599DB}" dt="2023-04-02T17:00:40.723" v="61" actId="26606"/>
          <ac:spMkLst>
            <pc:docMk/>
            <pc:sldMk cId="2920269804" sldId="262"/>
            <ac:spMk id="16" creationId="{FE3DA1AA-4BBD-31B3-0380-BB0333A77B3A}"/>
          </ac:spMkLst>
        </pc:spChg>
        <pc:spChg chg="add del">
          <ac:chgData name="Juan Carlos Mican Muñoz" userId="bcf9e45a-dc65-42df-9ddc-5a8644859ebb" providerId="ADAL" clId="{8C73DC55-923F-477E-A056-9C5FDD0599DB}" dt="2023-04-02T17:00:40.723" v="61" actId="26606"/>
          <ac:spMkLst>
            <pc:docMk/>
            <pc:sldMk cId="2920269804" sldId="262"/>
            <ac:spMk id="17" creationId="{1708E09F-170D-14D7-B0A7-90CEA3BF602E}"/>
          </ac:spMkLst>
        </pc:spChg>
        <pc:spChg chg="add del">
          <ac:chgData name="Juan Carlos Mican Muñoz" userId="bcf9e45a-dc65-42df-9ddc-5a8644859ebb" providerId="ADAL" clId="{8C73DC55-923F-477E-A056-9C5FDD0599DB}" dt="2023-04-02T17:00:40.723" v="61" actId="26606"/>
          <ac:spMkLst>
            <pc:docMk/>
            <pc:sldMk cId="2920269804" sldId="262"/>
            <ac:spMk id="18" creationId="{F76A1578-4BAB-8672-0768-2FB5B6E7D8CD}"/>
          </ac:spMkLst>
        </pc:spChg>
        <pc:spChg chg="add mod">
          <ac:chgData name="Juan Carlos Mican Muñoz" userId="bcf9e45a-dc65-42df-9ddc-5a8644859ebb" providerId="ADAL" clId="{8C73DC55-923F-477E-A056-9C5FDD0599DB}" dt="2023-04-02T17:02:56.710" v="128" actId="26606"/>
          <ac:spMkLst>
            <pc:docMk/>
            <pc:sldMk cId="2920269804" sldId="262"/>
            <ac:spMk id="20" creationId="{FE3DA1AA-4BBD-31B3-0380-BB0333A77B3A}"/>
          </ac:spMkLst>
        </pc:spChg>
        <pc:spChg chg="add mod">
          <ac:chgData name="Juan Carlos Mican Muñoz" userId="bcf9e45a-dc65-42df-9ddc-5a8644859ebb" providerId="ADAL" clId="{8C73DC55-923F-477E-A056-9C5FDD0599DB}" dt="2023-04-02T17:02:56.710" v="128" actId="26606"/>
          <ac:spMkLst>
            <pc:docMk/>
            <pc:sldMk cId="2920269804" sldId="262"/>
            <ac:spMk id="21" creationId="{1708E09F-170D-14D7-B0A7-90CEA3BF602E}"/>
          </ac:spMkLst>
        </pc:spChg>
        <pc:spChg chg="add mod">
          <ac:chgData name="Juan Carlos Mican Muñoz" userId="bcf9e45a-dc65-42df-9ddc-5a8644859ebb" providerId="ADAL" clId="{8C73DC55-923F-477E-A056-9C5FDD0599DB}" dt="2023-04-02T17:02:56.710" v="128" actId="26606"/>
          <ac:spMkLst>
            <pc:docMk/>
            <pc:sldMk cId="2920269804" sldId="262"/>
            <ac:spMk id="22" creationId="{F76A1578-4BAB-8672-0768-2FB5B6E7D8CD}"/>
          </ac:spMkLst>
        </pc:spChg>
        <pc:picChg chg="add del mod ord">
          <ac:chgData name="Juan Carlos Mican Muñoz" userId="bcf9e45a-dc65-42df-9ddc-5a8644859ebb" providerId="ADAL" clId="{8C73DC55-923F-477E-A056-9C5FDD0599DB}" dt="2023-04-02T17:02:31.553" v="124" actId="478"/>
          <ac:picMkLst>
            <pc:docMk/>
            <pc:sldMk cId="2920269804" sldId="262"/>
            <ac:picMk id="5" creationId="{A6EAEA27-519A-04BB-4D3B-46C7229A3DE1}"/>
          </ac:picMkLst>
        </pc:picChg>
        <pc:picChg chg="add mod ord">
          <ac:chgData name="Juan Carlos Mican Muñoz" userId="bcf9e45a-dc65-42df-9ddc-5a8644859ebb" providerId="ADAL" clId="{8C73DC55-923F-477E-A056-9C5FDD0599DB}" dt="2023-04-02T17:02:56.710" v="128" actId="26606"/>
          <ac:picMkLst>
            <pc:docMk/>
            <pc:sldMk cId="2920269804" sldId="262"/>
            <ac:picMk id="7" creationId="{4C307F46-B46A-A6BE-673A-68BE67582939}"/>
          </ac:picMkLst>
        </pc:picChg>
      </pc:sldChg>
      <pc:sldChg chg="addSp delSp modSp mod modClrScheme chgLayout">
        <pc:chgData name="Juan Carlos Mican Muñoz" userId="bcf9e45a-dc65-42df-9ddc-5a8644859ebb" providerId="ADAL" clId="{8C73DC55-923F-477E-A056-9C5FDD0599DB}" dt="2023-04-02T17:13:55.655" v="322" actId="790"/>
        <pc:sldMkLst>
          <pc:docMk/>
          <pc:sldMk cId="2762982078" sldId="263"/>
        </pc:sldMkLst>
        <pc:spChg chg="mod">
          <ac:chgData name="Juan Carlos Mican Muñoz" userId="bcf9e45a-dc65-42df-9ddc-5a8644859ebb" providerId="ADAL" clId="{8C73DC55-923F-477E-A056-9C5FDD0599DB}" dt="2023-04-02T17:13:55.655" v="322" actId="790"/>
          <ac:spMkLst>
            <pc:docMk/>
            <pc:sldMk cId="2762982078" sldId="263"/>
            <ac:spMk id="2" creationId="{3755AD95-F6B1-B61B-36F1-4ACB03C334A4}"/>
          </ac:spMkLst>
        </pc:spChg>
        <pc:spChg chg="del">
          <ac:chgData name="Juan Carlos Mican Muñoz" userId="bcf9e45a-dc65-42df-9ddc-5a8644859ebb" providerId="ADAL" clId="{8C73DC55-923F-477E-A056-9C5FDD0599DB}" dt="2023-04-02T17:03:14.011" v="129" actId="26606"/>
          <ac:spMkLst>
            <pc:docMk/>
            <pc:sldMk cId="2762982078" sldId="263"/>
            <ac:spMk id="3" creationId="{C851363D-AF36-B0FA-F0E5-286C8EB90D86}"/>
          </ac:spMkLst>
        </pc:spChg>
        <pc:spChg chg="add mod">
          <ac:chgData name="Juan Carlos Mican Muñoz" userId="bcf9e45a-dc65-42df-9ddc-5a8644859ebb" providerId="ADAL" clId="{8C73DC55-923F-477E-A056-9C5FDD0599DB}" dt="2023-04-02T17:13:35.955" v="319" actId="207"/>
          <ac:spMkLst>
            <pc:docMk/>
            <pc:sldMk cId="2762982078" sldId="263"/>
            <ac:spMk id="4" creationId="{4B832E2C-6D1C-E574-35C9-B23E8571210E}"/>
          </ac:spMkLst>
        </pc:spChg>
        <pc:spChg chg="add mod">
          <ac:chgData name="Juan Carlos Mican Muñoz" userId="bcf9e45a-dc65-42df-9ddc-5a8644859ebb" providerId="ADAL" clId="{8C73DC55-923F-477E-A056-9C5FDD0599DB}" dt="2023-04-02T17:13:30.424" v="316" actId="207"/>
          <ac:spMkLst>
            <pc:docMk/>
            <pc:sldMk cId="2762982078" sldId="263"/>
            <ac:spMk id="9" creationId="{F8FE6C11-B56E-D593-91F8-4157FCB4AFD4}"/>
          </ac:spMkLst>
        </pc:spChg>
        <pc:spChg chg="add mod">
          <ac:chgData name="Juan Carlos Mican Muñoz" userId="bcf9e45a-dc65-42df-9ddc-5a8644859ebb" providerId="ADAL" clId="{8C73DC55-923F-477E-A056-9C5FDD0599DB}" dt="2023-04-02T17:03:14.011" v="129" actId="26606"/>
          <ac:spMkLst>
            <pc:docMk/>
            <pc:sldMk cId="2762982078" sldId="263"/>
            <ac:spMk id="11" creationId="{6D3A378B-30F2-677E-ADE3-D99793471434}"/>
          </ac:spMkLst>
        </pc:spChg>
        <pc:spChg chg="add mod">
          <ac:chgData name="Juan Carlos Mican Muñoz" userId="bcf9e45a-dc65-42df-9ddc-5a8644859ebb" providerId="ADAL" clId="{8C73DC55-923F-477E-A056-9C5FDD0599DB}" dt="2023-04-02T17:03:14.011" v="129" actId="26606"/>
          <ac:spMkLst>
            <pc:docMk/>
            <pc:sldMk cId="2762982078" sldId="263"/>
            <ac:spMk id="13" creationId="{9C23378E-16EF-7D77-ECA0-65A9A9CBCAEA}"/>
          </ac:spMkLst>
        </pc:spChg>
        <pc:spChg chg="add mod">
          <ac:chgData name="Juan Carlos Mican Muñoz" userId="bcf9e45a-dc65-42df-9ddc-5a8644859ebb" providerId="ADAL" clId="{8C73DC55-923F-477E-A056-9C5FDD0599DB}" dt="2023-04-02T17:03:14.011" v="129" actId="26606"/>
          <ac:spMkLst>
            <pc:docMk/>
            <pc:sldMk cId="2762982078" sldId="263"/>
            <ac:spMk id="15" creationId="{EE0CB3F7-D607-DD27-6318-D95A7FBB1439}"/>
          </ac:spMkLst>
        </pc:spChg>
        <pc:picChg chg="add mod">
          <ac:chgData name="Juan Carlos Mican Muñoz" userId="bcf9e45a-dc65-42df-9ddc-5a8644859ebb" providerId="ADAL" clId="{8C73DC55-923F-477E-A056-9C5FDD0599DB}" dt="2023-04-02T17:13:33.231" v="318" actId="1076"/>
          <ac:picMkLst>
            <pc:docMk/>
            <pc:sldMk cId="2762982078" sldId="263"/>
            <ac:picMk id="5" creationId="{22398376-771D-10F7-C66E-0D0CDFD41DE8}"/>
          </ac:picMkLst>
        </pc:picChg>
      </pc:sldChg>
      <pc:sldChg chg="addSp delSp modSp mod modClrScheme chgLayout">
        <pc:chgData name="Juan Carlos Mican Muñoz" userId="bcf9e45a-dc65-42df-9ddc-5a8644859ebb" providerId="ADAL" clId="{8C73DC55-923F-477E-A056-9C5FDD0599DB}" dt="2023-04-02T17:03:19.076" v="130" actId="26606"/>
        <pc:sldMkLst>
          <pc:docMk/>
          <pc:sldMk cId="952171706" sldId="264"/>
        </pc:sldMkLst>
        <pc:spChg chg="mod">
          <ac:chgData name="Juan Carlos Mican Muñoz" userId="bcf9e45a-dc65-42df-9ddc-5a8644859ebb" providerId="ADAL" clId="{8C73DC55-923F-477E-A056-9C5FDD0599DB}" dt="2023-04-02T17:03:19.076" v="130" actId="26606"/>
          <ac:spMkLst>
            <pc:docMk/>
            <pc:sldMk cId="952171706" sldId="264"/>
            <ac:spMk id="2" creationId="{DB36C8A3-310F-2572-9399-74938B29271F}"/>
          </ac:spMkLst>
        </pc:spChg>
        <pc:spChg chg="del">
          <ac:chgData name="Juan Carlos Mican Muñoz" userId="bcf9e45a-dc65-42df-9ddc-5a8644859ebb" providerId="ADAL" clId="{8C73DC55-923F-477E-A056-9C5FDD0599DB}" dt="2023-04-02T17:03:19.076" v="130" actId="26606"/>
          <ac:spMkLst>
            <pc:docMk/>
            <pc:sldMk cId="952171706" sldId="264"/>
            <ac:spMk id="3" creationId="{9655EEBC-E378-74BD-9FDA-3E622B71092B}"/>
          </ac:spMkLst>
        </pc:spChg>
        <pc:spChg chg="add mod">
          <ac:chgData name="Juan Carlos Mican Muñoz" userId="bcf9e45a-dc65-42df-9ddc-5a8644859ebb" providerId="ADAL" clId="{8C73DC55-923F-477E-A056-9C5FDD0599DB}" dt="2023-04-02T17:03:19.076" v="130" actId="26606"/>
          <ac:spMkLst>
            <pc:docMk/>
            <pc:sldMk cId="952171706" sldId="264"/>
            <ac:spMk id="8" creationId="{FFF44CBA-6187-7260-37EE-B4BEA4B80ADC}"/>
          </ac:spMkLst>
        </pc:spChg>
        <pc:spChg chg="add mod">
          <ac:chgData name="Juan Carlos Mican Muñoz" userId="bcf9e45a-dc65-42df-9ddc-5a8644859ebb" providerId="ADAL" clId="{8C73DC55-923F-477E-A056-9C5FDD0599DB}" dt="2023-04-02T17:03:19.076" v="130" actId="26606"/>
          <ac:spMkLst>
            <pc:docMk/>
            <pc:sldMk cId="952171706" sldId="264"/>
            <ac:spMk id="10" creationId="{70531179-3EFA-503A-6828-894991F6EF8F}"/>
          </ac:spMkLst>
        </pc:spChg>
        <pc:spChg chg="add mod">
          <ac:chgData name="Juan Carlos Mican Muñoz" userId="bcf9e45a-dc65-42df-9ddc-5a8644859ebb" providerId="ADAL" clId="{8C73DC55-923F-477E-A056-9C5FDD0599DB}" dt="2023-04-02T17:03:19.076" v="130" actId="26606"/>
          <ac:spMkLst>
            <pc:docMk/>
            <pc:sldMk cId="952171706" sldId="264"/>
            <ac:spMk id="12" creationId="{321280BD-CE1E-6936-977D-A4274EA5126D}"/>
          </ac:spMkLst>
        </pc:spChg>
        <pc:spChg chg="add mod">
          <ac:chgData name="Juan Carlos Mican Muñoz" userId="bcf9e45a-dc65-42df-9ddc-5a8644859ebb" providerId="ADAL" clId="{8C73DC55-923F-477E-A056-9C5FDD0599DB}" dt="2023-04-02T17:03:19.076" v="130" actId="26606"/>
          <ac:spMkLst>
            <pc:docMk/>
            <pc:sldMk cId="952171706" sldId="264"/>
            <ac:spMk id="14" creationId="{DD07FCD6-FE6A-38F4-3D58-E6D3DD6AD395}"/>
          </ac:spMkLst>
        </pc:spChg>
      </pc:sldChg>
      <pc:sldChg chg="addSp delSp modSp mod modClrScheme chgLayout">
        <pc:chgData name="Juan Carlos Mican Muñoz" userId="bcf9e45a-dc65-42df-9ddc-5a8644859ebb" providerId="ADAL" clId="{8C73DC55-923F-477E-A056-9C5FDD0599DB}" dt="2023-04-02T17:03:27.050" v="131" actId="26606"/>
        <pc:sldMkLst>
          <pc:docMk/>
          <pc:sldMk cId="596216655" sldId="265"/>
        </pc:sldMkLst>
        <pc:spChg chg="mod">
          <ac:chgData name="Juan Carlos Mican Muñoz" userId="bcf9e45a-dc65-42df-9ddc-5a8644859ebb" providerId="ADAL" clId="{8C73DC55-923F-477E-A056-9C5FDD0599DB}" dt="2023-04-02T17:03:27.050" v="131" actId="26606"/>
          <ac:spMkLst>
            <pc:docMk/>
            <pc:sldMk cId="596216655" sldId="265"/>
            <ac:spMk id="2" creationId="{45371C91-F997-2143-D946-42193373A218}"/>
          </ac:spMkLst>
        </pc:spChg>
        <pc:spChg chg="del">
          <ac:chgData name="Juan Carlos Mican Muñoz" userId="bcf9e45a-dc65-42df-9ddc-5a8644859ebb" providerId="ADAL" clId="{8C73DC55-923F-477E-A056-9C5FDD0599DB}" dt="2023-04-02T17:03:27.050" v="131" actId="26606"/>
          <ac:spMkLst>
            <pc:docMk/>
            <pc:sldMk cId="596216655" sldId="265"/>
            <ac:spMk id="3" creationId="{18B9F670-0622-B0B7-E72D-35217B841EDB}"/>
          </ac:spMkLst>
        </pc:spChg>
        <pc:spChg chg="add mod">
          <ac:chgData name="Juan Carlos Mican Muñoz" userId="bcf9e45a-dc65-42df-9ddc-5a8644859ebb" providerId="ADAL" clId="{8C73DC55-923F-477E-A056-9C5FDD0599DB}" dt="2023-04-02T17:03:27.050" v="131" actId="26606"/>
          <ac:spMkLst>
            <pc:docMk/>
            <pc:sldMk cId="596216655" sldId="265"/>
            <ac:spMk id="9" creationId="{91142880-CCE0-FFDD-4C36-B91563D7A971}"/>
          </ac:spMkLst>
        </pc:spChg>
        <pc:spChg chg="add mod">
          <ac:chgData name="Juan Carlos Mican Muñoz" userId="bcf9e45a-dc65-42df-9ddc-5a8644859ebb" providerId="ADAL" clId="{8C73DC55-923F-477E-A056-9C5FDD0599DB}" dt="2023-04-02T17:03:27.050" v="131" actId="26606"/>
          <ac:spMkLst>
            <pc:docMk/>
            <pc:sldMk cId="596216655" sldId="265"/>
            <ac:spMk id="11" creationId="{C3C16EE1-BD95-1B6B-19EE-CA488BF8A718}"/>
          </ac:spMkLst>
        </pc:spChg>
        <pc:spChg chg="add mod">
          <ac:chgData name="Juan Carlos Mican Muñoz" userId="bcf9e45a-dc65-42df-9ddc-5a8644859ebb" providerId="ADAL" clId="{8C73DC55-923F-477E-A056-9C5FDD0599DB}" dt="2023-04-02T17:03:27.050" v="131" actId="26606"/>
          <ac:spMkLst>
            <pc:docMk/>
            <pc:sldMk cId="596216655" sldId="265"/>
            <ac:spMk id="13" creationId="{FF89BF47-33BB-8510-A325-F7BD5D069588}"/>
          </ac:spMkLst>
        </pc:spChg>
        <pc:spChg chg="add mod">
          <ac:chgData name="Juan Carlos Mican Muñoz" userId="bcf9e45a-dc65-42df-9ddc-5a8644859ebb" providerId="ADAL" clId="{8C73DC55-923F-477E-A056-9C5FDD0599DB}" dt="2023-04-02T17:03:27.050" v="131" actId="26606"/>
          <ac:spMkLst>
            <pc:docMk/>
            <pc:sldMk cId="596216655" sldId="265"/>
            <ac:spMk id="15" creationId="{BA92B218-A20E-08A3-6FD4-A65AE5AA5C4F}"/>
          </ac:spMkLst>
        </pc:spChg>
        <pc:picChg chg="add">
          <ac:chgData name="Juan Carlos Mican Muñoz" userId="bcf9e45a-dc65-42df-9ddc-5a8644859ebb" providerId="ADAL" clId="{8C73DC55-923F-477E-A056-9C5FDD0599DB}" dt="2023-04-02T17:03:27.050" v="131" actId="26606"/>
          <ac:picMkLst>
            <pc:docMk/>
            <pc:sldMk cId="596216655" sldId="265"/>
            <ac:picMk id="5" creationId="{6272A259-CD62-2813-BF5B-722401ADEF50}"/>
          </ac:picMkLst>
        </pc:picChg>
      </pc:sldChg>
      <pc:sldChg chg="addSp delSp modSp mod modClrScheme chgLayout">
        <pc:chgData name="Juan Carlos Mican Muñoz" userId="bcf9e45a-dc65-42df-9ddc-5a8644859ebb" providerId="ADAL" clId="{8C73DC55-923F-477E-A056-9C5FDD0599DB}" dt="2023-04-02T17:03:32.685" v="132" actId="26606"/>
        <pc:sldMkLst>
          <pc:docMk/>
          <pc:sldMk cId="1991434284" sldId="266"/>
        </pc:sldMkLst>
        <pc:spChg chg="mod">
          <ac:chgData name="Juan Carlos Mican Muñoz" userId="bcf9e45a-dc65-42df-9ddc-5a8644859ebb" providerId="ADAL" clId="{8C73DC55-923F-477E-A056-9C5FDD0599DB}" dt="2023-04-02T17:03:32.685" v="132" actId="26606"/>
          <ac:spMkLst>
            <pc:docMk/>
            <pc:sldMk cId="1991434284" sldId="266"/>
            <ac:spMk id="2" creationId="{2AECB934-E76D-BDC3-337F-DC82D755B01A}"/>
          </ac:spMkLst>
        </pc:spChg>
        <pc:spChg chg="del">
          <ac:chgData name="Juan Carlos Mican Muñoz" userId="bcf9e45a-dc65-42df-9ddc-5a8644859ebb" providerId="ADAL" clId="{8C73DC55-923F-477E-A056-9C5FDD0599DB}" dt="2023-04-02T17:03:32.685" v="132" actId="26606"/>
          <ac:spMkLst>
            <pc:docMk/>
            <pc:sldMk cId="1991434284" sldId="266"/>
            <ac:spMk id="3" creationId="{FD0C17A8-1F57-706C-B248-0D8076AE76D9}"/>
          </ac:spMkLst>
        </pc:spChg>
        <pc:spChg chg="add mod">
          <ac:chgData name="Juan Carlos Mican Muñoz" userId="bcf9e45a-dc65-42df-9ddc-5a8644859ebb" providerId="ADAL" clId="{8C73DC55-923F-477E-A056-9C5FDD0599DB}" dt="2023-04-02T17:03:32.685" v="132" actId="26606"/>
          <ac:spMkLst>
            <pc:docMk/>
            <pc:sldMk cId="1991434284" sldId="266"/>
            <ac:spMk id="9" creationId="{F8FE6C11-B56E-D593-91F8-4157FCB4AFD4}"/>
          </ac:spMkLst>
        </pc:spChg>
        <pc:spChg chg="add mod">
          <ac:chgData name="Juan Carlos Mican Muñoz" userId="bcf9e45a-dc65-42df-9ddc-5a8644859ebb" providerId="ADAL" clId="{8C73DC55-923F-477E-A056-9C5FDD0599DB}" dt="2023-04-02T17:03:32.685" v="132" actId="26606"/>
          <ac:spMkLst>
            <pc:docMk/>
            <pc:sldMk cId="1991434284" sldId="266"/>
            <ac:spMk id="11" creationId="{6D3A378B-30F2-677E-ADE3-D99793471434}"/>
          </ac:spMkLst>
        </pc:spChg>
        <pc:spChg chg="add mod">
          <ac:chgData name="Juan Carlos Mican Muñoz" userId="bcf9e45a-dc65-42df-9ddc-5a8644859ebb" providerId="ADAL" clId="{8C73DC55-923F-477E-A056-9C5FDD0599DB}" dt="2023-04-02T17:03:32.685" v="132" actId="26606"/>
          <ac:spMkLst>
            <pc:docMk/>
            <pc:sldMk cId="1991434284" sldId="266"/>
            <ac:spMk id="13" creationId="{9C23378E-16EF-7D77-ECA0-65A9A9CBCAEA}"/>
          </ac:spMkLst>
        </pc:spChg>
        <pc:spChg chg="add mod">
          <ac:chgData name="Juan Carlos Mican Muñoz" userId="bcf9e45a-dc65-42df-9ddc-5a8644859ebb" providerId="ADAL" clId="{8C73DC55-923F-477E-A056-9C5FDD0599DB}" dt="2023-04-02T17:03:32.685" v="132" actId="26606"/>
          <ac:spMkLst>
            <pc:docMk/>
            <pc:sldMk cId="1991434284" sldId="266"/>
            <ac:spMk id="15" creationId="{EE0CB3F7-D607-DD27-6318-D95A7FBB1439}"/>
          </ac:spMkLst>
        </pc:spChg>
        <pc:picChg chg="add">
          <ac:chgData name="Juan Carlos Mican Muñoz" userId="bcf9e45a-dc65-42df-9ddc-5a8644859ebb" providerId="ADAL" clId="{8C73DC55-923F-477E-A056-9C5FDD0599DB}" dt="2023-04-02T17:03:32.685" v="132" actId="26606"/>
          <ac:picMkLst>
            <pc:docMk/>
            <pc:sldMk cId="1991434284" sldId="266"/>
            <ac:picMk id="5" creationId="{6F5DBE42-F5F5-E977-B943-D3D698B4D448}"/>
          </ac:picMkLst>
        </pc:picChg>
      </pc:sldChg>
      <pc:sldChg chg="addSp delSp modSp mod modClrScheme chgLayout">
        <pc:chgData name="Juan Carlos Mican Muñoz" userId="bcf9e45a-dc65-42df-9ddc-5a8644859ebb" providerId="ADAL" clId="{8C73DC55-923F-477E-A056-9C5FDD0599DB}" dt="2023-04-02T17:04:34.421" v="133" actId="26606"/>
        <pc:sldMkLst>
          <pc:docMk/>
          <pc:sldMk cId="1715337931" sldId="267"/>
        </pc:sldMkLst>
        <pc:spChg chg="mod">
          <ac:chgData name="Juan Carlos Mican Muñoz" userId="bcf9e45a-dc65-42df-9ddc-5a8644859ebb" providerId="ADAL" clId="{8C73DC55-923F-477E-A056-9C5FDD0599DB}" dt="2023-04-02T17:04:34.421" v="133" actId="26606"/>
          <ac:spMkLst>
            <pc:docMk/>
            <pc:sldMk cId="1715337931" sldId="267"/>
            <ac:spMk id="2" creationId="{430AE0D1-19DC-6426-2391-5F04EA70DCEA}"/>
          </ac:spMkLst>
        </pc:spChg>
        <pc:spChg chg="del">
          <ac:chgData name="Juan Carlos Mican Muñoz" userId="bcf9e45a-dc65-42df-9ddc-5a8644859ebb" providerId="ADAL" clId="{8C73DC55-923F-477E-A056-9C5FDD0599DB}" dt="2023-04-02T17:04:34.421" v="133" actId="26606"/>
          <ac:spMkLst>
            <pc:docMk/>
            <pc:sldMk cId="1715337931" sldId="267"/>
            <ac:spMk id="3" creationId="{FA6EB500-3AAD-D413-5BE9-6957A80CCCCA}"/>
          </ac:spMkLst>
        </pc:spChg>
        <pc:spChg chg="add mod">
          <ac:chgData name="Juan Carlos Mican Muñoz" userId="bcf9e45a-dc65-42df-9ddc-5a8644859ebb" providerId="ADAL" clId="{8C73DC55-923F-477E-A056-9C5FDD0599DB}" dt="2023-04-02T17:04:34.421" v="133" actId="26606"/>
          <ac:spMkLst>
            <pc:docMk/>
            <pc:sldMk cId="1715337931" sldId="267"/>
            <ac:spMk id="9" creationId="{91142880-CCE0-FFDD-4C36-B91563D7A971}"/>
          </ac:spMkLst>
        </pc:spChg>
        <pc:spChg chg="add mod">
          <ac:chgData name="Juan Carlos Mican Muñoz" userId="bcf9e45a-dc65-42df-9ddc-5a8644859ebb" providerId="ADAL" clId="{8C73DC55-923F-477E-A056-9C5FDD0599DB}" dt="2023-04-02T17:04:34.421" v="133" actId="26606"/>
          <ac:spMkLst>
            <pc:docMk/>
            <pc:sldMk cId="1715337931" sldId="267"/>
            <ac:spMk id="11" creationId="{C3C16EE1-BD95-1B6B-19EE-CA488BF8A718}"/>
          </ac:spMkLst>
        </pc:spChg>
        <pc:spChg chg="add mod">
          <ac:chgData name="Juan Carlos Mican Muñoz" userId="bcf9e45a-dc65-42df-9ddc-5a8644859ebb" providerId="ADAL" clId="{8C73DC55-923F-477E-A056-9C5FDD0599DB}" dt="2023-04-02T17:04:34.421" v="133" actId="26606"/>
          <ac:spMkLst>
            <pc:docMk/>
            <pc:sldMk cId="1715337931" sldId="267"/>
            <ac:spMk id="13" creationId="{FF89BF47-33BB-8510-A325-F7BD5D069588}"/>
          </ac:spMkLst>
        </pc:spChg>
        <pc:spChg chg="add mod">
          <ac:chgData name="Juan Carlos Mican Muñoz" userId="bcf9e45a-dc65-42df-9ddc-5a8644859ebb" providerId="ADAL" clId="{8C73DC55-923F-477E-A056-9C5FDD0599DB}" dt="2023-04-02T17:04:34.421" v="133" actId="26606"/>
          <ac:spMkLst>
            <pc:docMk/>
            <pc:sldMk cId="1715337931" sldId="267"/>
            <ac:spMk id="15" creationId="{BA92B218-A20E-08A3-6FD4-A65AE5AA5C4F}"/>
          </ac:spMkLst>
        </pc:spChg>
        <pc:picChg chg="add">
          <ac:chgData name="Juan Carlos Mican Muñoz" userId="bcf9e45a-dc65-42df-9ddc-5a8644859ebb" providerId="ADAL" clId="{8C73DC55-923F-477E-A056-9C5FDD0599DB}" dt="2023-04-02T17:04:34.421" v="133" actId="26606"/>
          <ac:picMkLst>
            <pc:docMk/>
            <pc:sldMk cId="1715337931" sldId="267"/>
            <ac:picMk id="5" creationId="{94E694A6-1586-9539-1817-230DEBA9E970}"/>
          </ac:picMkLst>
        </pc:picChg>
      </pc:sldChg>
      <pc:sldChg chg="addSp delSp modSp mod modClrScheme chgLayout">
        <pc:chgData name="Juan Carlos Mican Muñoz" userId="bcf9e45a-dc65-42df-9ddc-5a8644859ebb" providerId="ADAL" clId="{8C73DC55-923F-477E-A056-9C5FDD0599DB}" dt="2023-04-02T17:04:40.874" v="134" actId="26606"/>
        <pc:sldMkLst>
          <pc:docMk/>
          <pc:sldMk cId="1147012234" sldId="268"/>
        </pc:sldMkLst>
        <pc:spChg chg="mod">
          <ac:chgData name="Juan Carlos Mican Muñoz" userId="bcf9e45a-dc65-42df-9ddc-5a8644859ebb" providerId="ADAL" clId="{8C73DC55-923F-477E-A056-9C5FDD0599DB}" dt="2023-04-02T17:04:40.874" v="134" actId="26606"/>
          <ac:spMkLst>
            <pc:docMk/>
            <pc:sldMk cId="1147012234" sldId="268"/>
            <ac:spMk id="2" creationId="{054CEC28-301B-93DC-DA88-B174D86659A3}"/>
          </ac:spMkLst>
        </pc:spChg>
        <pc:spChg chg="del">
          <ac:chgData name="Juan Carlos Mican Muñoz" userId="bcf9e45a-dc65-42df-9ddc-5a8644859ebb" providerId="ADAL" clId="{8C73DC55-923F-477E-A056-9C5FDD0599DB}" dt="2023-04-02T17:04:40.874" v="134" actId="26606"/>
          <ac:spMkLst>
            <pc:docMk/>
            <pc:sldMk cId="1147012234" sldId="268"/>
            <ac:spMk id="3" creationId="{E4F1AC81-040F-842F-75AE-B13DD84C77C7}"/>
          </ac:spMkLst>
        </pc:spChg>
        <pc:spChg chg="add mod">
          <ac:chgData name="Juan Carlos Mican Muñoz" userId="bcf9e45a-dc65-42df-9ddc-5a8644859ebb" providerId="ADAL" clId="{8C73DC55-923F-477E-A056-9C5FDD0599DB}" dt="2023-04-02T17:04:40.874" v="134" actId="26606"/>
          <ac:spMkLst>
            <pc:docMk/>
            <pc:sldMk cId="1147012234" sldId="268"/>
            <ac:spMk id="8" creationId="{FFF44CBA-6187-7260-37EE-B4BEA4B80ADC}"/>
          </ac:spMkLst>
        </pc:spChg>
        <pc:spChg chg="add mod">
          <ac:chgData name="Juan Carlos Mican Muñoz" userId="bcf9e45a-dc65-42df-9ddc-5a8644859ebb" providerId="ADAL" clId="{8C73DC55-923F-477E-A056-9C5FDD0599DB}" dt="2023-04-02T17:04:40.874" v="134" actId="26606"/>
          <ac:spMkLst>
            <pc:docMk/>
            <pc:sldMk cId="1147012234" sldId="268"/>
            <ac:spMk id="10" creationId="{70531179-3EFA-503A-6828-894991F6EF8F}"/>
          </ac:spMkLst>
        </pc:spChg>
        <pc:spChg chg="add mod">
          <ac:chgData name="Juan Carlos Mican Muñoz" userId="bcf9e45a-dc65-42df-9ddc-5a8644859ebb" providerId="ADAL" clId="{8C73DC55-923F-477E-A056-9C5FDD0599DB}" dt="2023-04-02T17:04:40.874" v="134" actId="26606"/>
          <ac:spMkLst>
            <pc:docMk/>
            <pc:sldMk cId="1147012234" sldId="268"/>
            <ac:spMk id="12" creationId="{321280BD-CE1E-6936-977D-A4274EA5126D}"/>
          </ac:spMkLst>
        </pc:spChg>
        <pc:spChg chg="add mod">
          <ac:chgData name="Juan Carlos Mican Muñoz" userId="bcf9e45a-dc65-42df-9ddc-5a8644859ebb" providerId="ADAL" clId="{8C73DC55-923F-477E-A056-9C5FDD0599DB}" dt="2023-04-02T17:04:40.874" v="134" actId="26606"/>
          <ac:spMkLst>
            <pc:docMk/>
            <pc:sldMk cId="1147012234" sldId="268"/>
            <ac:spMk id="14" creationId="{DD07FCD6-FE6A-38F4-3D58-E6D3DD6AD395}"/>
          </ac:spMkLst>
        </pc:spChg>
      </pc:sldChg>
      <pc:sldChg chg="addSp delSp modSp mod modClrScheme chgLayout">
        <pc:chgData name="Juan Carlos Mican Muñoz" userId="bcf9e45a-dc65-42df-9ddc-5a8644859ebb" providerId="ADAL" clId="{8C73DC55-923F-477E-A056-9C5FDD0599DB}" dt="2023-04-02T17:04:47.224" v="135" actId="26606"/>
        <pc:sldMkLst>
          <pc:docMk/>
          <pc:sldMk cId="1073341259" sldId="269"/>
        </pc:sldMkLst>
        <pc:spChg chg="mod">
          <ac:chgData name="Juan Carlos Mican Muñoz" userId="bcf9e45a-dc65-42df-9ddc-5a8644859ebb" providerId="ADAL" clId="{8C73DC55-923F-477E-A056-9C5FDD0599DB}" dt="2023-04-02T17:04:47.224" v="135" actId="26606"/>
          <ac:spMkLst>
            <pc:docMk/>
            <pc:sldMk cId="1073341259" sldId="269"/>
            <ac:spMk id="2" creationId="{65ACFEE6-9707-9BC9-423D-62B21D108B1F}"/>
          </ac:spMkLst>
        </pc:spChg>
        <pc:spChg chg="del">
          <ac:chgData name="Juan Carlos Mican Muñoz" userId="bcf9e45a-dc65-42df-9ddc-5a8644859ebb" providerId="ADAL" clId="{8C73DC55-923F-477E-A056-9C5FDD0599DB}" dt="2023-04-02T17:04:47.224" v="135" actId="26606"/>
          <ac:spMkLst>
            <pc:docMk/>
            <pc:sldMk cId="1073341259" sldId="269"/>
            <ac:spMk id="3" creationId="{ECBF9B70-D9C7-042C-EA8B-481A8F89D76E}"/>
          </ac:spMkLst>
        </pc:spChg>
        <pc:spChg chg="add mod">
          <ac:chgData name="Juan Carlos Mican Muñoz" userId="bcf9e45a-dc65-42df-9ddc-5a8644859ebb" providerId="ADAL" clId="{8C73DC55-923F-477E-A056-9C5FDD0599DB}" dt="2023-04-02T17:04:47.224" v="135" actId="26606"/>
          <ac:spMkLst>
            <pc:docMk/>
            <pc:sldMk cId="1073341259" sldId="269"/>
            <ac:spMk id="9" creationId="{F8FE6C11-B56E-D593-91F8-4157FCB4AFD4}"/>
          </ac:spMkLst>
        </pc:spChg>
        <pc:spChg chg="add mod">
          <ac:chgData name="Juan Carlos Mican Muñoz" userId="bcf9e45a-dc65-42df-9ddc-5a8644859ebb" providerId="ADAL" clId="{8C73DC55-923F-477E-A056-9C5FDD0599DB}" dt="2023-04-02T17:04:47.224" v="135" actId="26606"/>
          <ac:spMkLst>
            <pc:docMk/>
            <pc:sldMk cId="1073341259" sldId="269"/>
            <ac:spMk id="11" creationId="{6D3A378B-30F2-677E-ADE3-D99793471434}"/>
          </ac:spMkLst>
        </pc:spChg>
        <pc:spChg chg="add mod">
          <ac:chgData name="Juan Carlos Mican Muñoz" userId="bcf9e45a-dc65-42df-9ddc-5a8644859ebb" providerId="ADAL" clId="{8C73DC55-923F-477E-A056-9C5FDD0599DB}" dt="2023-04-02T17:04:47.224" v="135" actId="26606"/>
          <ac:spMkLst>
            <pc:docMk/>
            <pc:sldMk cId="1073341259" sldId="269"/>
            <ac:spMk id="13" creationId="{9C23378E-16EF-7D77-ECA0-65A9A9CBCAEA}"/>
          </ac:spMkLst>
        </pc:spChg>
        <pc:spChg chg="add mod">
          <ac:chgData name="Juan Carlos Mican Muñoz" userId="bcf9e45a-dc65-42df-9ddc-5a8644859ebb" providerId="ADAL" clId="{8C73DC55-923F-477E-A056-9C5FDD0599DB}" dt="2023-04-02T17:04:47.224" v="135" actId="26606"/>
          <ac:spMkLst>
            <pc:docMk/>
            <pc:sldMk cId="1073341259" sldId="269"/>
            <ac:spMk id="15" creationId="{EE0CB3F7-D607-DD27-6318-D95A7FBB1439}"/>
          </ac:spMkLst>
        </pc:spChg>
        <pc:picChg chg="add">
          <ac:chgData name="Juan Carlos Mican Muñoz" userId="bcf9e45a-dc65-42df-9ddc-5a8644859ebb" providerId="ADAL" clId="{8C73DC55-923F-477E-A056-9C5FDD0599DB}" dt="2023-04-02T17:04:47.224" v="135" actId="26606"/>
          <ac:picMkLst>
            <pc:docMk/>
            <pc:sldMk cId="1073341259" sldId="269"/>
            <ac:picMk id="5" creationId="{62E2211D-F16B-5D2F-8C25-69F418D9EEE6}"/>
          </ac:picMkLst>
        </pc:picChg>
      </pc:sldChg>
      <pc:sldChg chg="addSp delSp modSp mod modClrScheme chgLayout">
        <pc:chgData name="Juan Carlos Mican Muñoz" userId="bcf9e45a-dc65-42df-9ddc-5a8644859ebb" providerId="ADAL" clId="{8C73DC55-923F-477E-A056-9C5FDD0599DB}" dt="2023-04-02T17:04:59.053" v="136" actId="26606"/>
        <pc:sldMkLst>
          <pc:docMk/>
          <pc:sldMk cId="429208196" sldId="271"/>
        </pc:sldMkLst>
        <pc:spChg chg="mod">
          <ac:chgData name="Juan Carlos Mican Muñoz" userId="bcf9e45a-dc65-42df-9ddc-5a8644859ebb" providerId="ADAL" clId="{8C73DC55-923F-477E-A056-9C5FDD0599DB}" dt="2023-04-02T17:04:59.053" v="136" actId="26606"/>
          <ac:spMkLst>
            <pc:docMk/>
            <pc:sldMk cId="429208196" sldId="271"/>
            <ac:spMk id="2" creationId="{DA4D2434-AD75-6BC7-D083-DEC8ABAAEB53}"/>
          </ac:spMkLst>
        </pc:spChg>
        <pc:spChg chg="del">
          <ac:chgData name="Juan Carlos Mican Muñoz" userId="bcf9e45a-dc65-42df-9ddc-5a8644859ebb" providerId="ADAL" clId="{8C73DC55-923F-477E-A056-9C5FDD0599DB}" dt="2023-04-02T17:04:59.053" v="136" actId="26606"/>
          <ac:spMkLst>
            <pc:docMk/>
            <pc:sldMk cId="429208196" sldId="271"/>
            <ac:spMk id="3" creationId="{ED46DCB5-A166-1E7A-ED77-EA992A2E6895}"/>
          </ac:spMkLst>
        </pc:spChg>
        <pc:spChg chg="add mod">
          <ac:chgData name="Juan Carlos Mican Muñoz" userId="bcf9e45a-dc65-42df-9ddc-5a8644859ebb" providerId="ADAL" clId="{8C73DC55-923F-477E-A056-9C5FDD0599DB}" dt="2023-04-02T17:04:59.053" v="136" actId="26606"/>
          <ac:spMkLst>
            <pc:docMk/>
            <pc:sldMk cId="429208196" sldId="271"/>
            <ac:spMk id="9" creationId="{F8FE6C11-B56E-D593-91F8-4157FCB4AFD4}"/>
          </ac:spMkLst>
        </pc:spChg>
        <pc:spChg chg="add mod">
          <ac:chgData name="Juan Carlos Mican Muñoz" userId="bcf9e45a-dc65-42df-9ddc-5a8644859ebb" providerId="ADAL" clId="{8C73DC55-923F-477E-A056-9C5FDD0599DB}" dt="2023-04-02T17:04:59.053" v="136" actId="26606"/>
          <ac:spMkLst>
            <pc:docMk/>
            <pc:sldMk cId="429208196" sldId="271"/>
            <ac:spMk id="11" creationId="{6D3A378B-30F2-677E-ADE3-D99793471434}"/>
          </ac:spMkLst>
        </pc:spChg>
        <pc:spChg chg="add mod">
          <ac:chgData name="Juan Carlos Mican Muñoz" userId="bcf9e45a-dc65-42df-9ddc-5a8644859ebb" providerId="ADAL" clId="{8C73DC55-923F-477E-A056-9C5FDD0599DB}" dt="2023-04-02T17:04:59.053" v="136" actId="26606"/>
          <ac:spMkLst>
            <pc:docMk/>
            <pc:sldMk cId="429208196" sldId="271"/>
            <ac:spMk id="13" creationId="{9C23378E-16EF-7D77-ECA0-65A9A9CBCAEA}"/>
          </ac:spMkLst>
        </pc:spChg>
        <pc:spChg chg="add mod">
          <ac:chgData name="Juan Carlos Mican Muñoz" userId="bcf9e45a-dc65-42df-9ddc-5a8644859ebb" providerId="ADAL" clId="{8C73DC55-923F-477E-A056-9C5FDD0599DB}" dt="2023-04-02T17:04:59.053" v="136" actId="26606"/>
          <ac:spMkLst>
            <pc:docMk/>
            <pc:sldMk cId="429208196" sldId="271"/>
            <ac:spMk id="15" creationId="{EE0CB3F7-D607-DD27-6318-D95A7FBB1439}"/>
          </ac:spMkLst>
        </pc:spChg>
        <pc:picChg chg="add">
          <ac:chgData name="Juan Carlos Mican Muñoz" userId="bcf9e45a-dc65-42df-9ddc-5a8644859ebb" providerId="ADAL" clId="{8C73DC55-923F-477E-A056-9C5FDD0599DB}" dt="2023-04-02T17:04:59.053" v="136" actId="26606"/>
          <ac:picMkLst>
            <pc:docMk/>
            <pc:sldMk cId="429208196" sldId="271"/>
            <ac:picMk id="5" creationId="{C2A9265E-6B9C-3F41-1AA8-1D215A06200E}"/>
          </ac:picMkLst>
        </pc:picChg>
      </pc:sldChg>
      <pc:sldChg chg="addSp delSp modSp mod modClrScheme chgLayout">
        <pc:chgData name="Juan Carlos Mican Muñoz" userId="bcf9e45a-dc65-42df-9ddc-5a8644859ebb" providerId="ADAL" clId="{8C73DC55-923F-477E-A056-9C5FDD0599DB}" dt="2023-04-02T17:06:35.846" v="151" actId="1076"/>
        <pc:sldMkLst>
          <pc:docMk/>
          <pc:sldMk cId="4065380411" sldId="272"/>
        </pc:sldMkLst>
        <pc:spChg chg="mod ord">
          <ac:chgData name="Juan Carlos Mican Muñoz" userId="bcf9e45a-dc65-42df-9ddc-5a8644859ebb" providerId="ADAL" clId="{8C73DC55-923F-477E-A056-9C5FDD0599DB}" dt="2023-04-02T17:06:35.846" v="151" actId="1076"/>
          <ac:spMkLst>
            <pc:docMk/>
            <pc:sldMk cId="4065380411" sldId="272"/>
            <ac:spMk id="2" creationId="{27F50199-C0D7-5A98-E172-1E6751DA9829}"/>
          </ac:spMkLst>
        </pc:spChg>
        <pc:spChg chg="del">
          <ac:chgData name="Juan Carlos Mican Muñoz" userId="bcf9e45a-dc65-42df-9ddc-5a8644859ebb" providerId="ADAL" clId="{8C73DC55-923F-477E-A056-9C5FDD0599DB}" dt="2023-04-02T17:06:02.135" v="138" actId="478"/>
          <ac:spMkLst>
            <pc:docMk/>
            <pc:sldMk cId="4065380411" sldId="272"/>
            <ac:spMk id="3" creationId="{77F750CF-BEBD-4EDD-29B5-18A7C53CB197}"/>
          </ac:spMkLst>
        </pc:spChg>
        <pc:spChg chg="add del mod">
          <ac:chgData name="Juan Carlos Mican Muñoz" userId="bcf9e45a-dc65-42df-9ddc-5a8644859ebb" providerId="ADAL" clId="{8C73DC55-923F-477E-A056-9C5FDD0599DB}" dt="2023-04-02T17:06:08.246" v="140" actId="26606"/>
          <ac:spMkLst>
            <pc:docMk/>
            <pc:sldMk cId="4065380411" sldId="272"/>
            <ac:spMk id="1031" creationId="{F8FE6C11-B56E-D593-91F8-4157FCB4AFD4}"/>
          </ac:spMkLst>
        </pc:spChg>
        <pc:spChg chg="add del mod">
          <ac:chgData name="Juan Carlos Mican Muñoz" userId="bcf9e45a-dc65-42df-9ddc-5a8644859ebb" providerId="ADAL" clId="{8C73DC55-923F-477E-A056-9C5FDD0599DB}" dt="2023-04-02T17:06:08.246" v="140" actId="26606"/>
          <ac:spMkLst>
            <pc:docMk/>
            <pc:sldMk cId="4065380411" sldId="272"/>
            <ac:spMk id="1033" creationId="{6D3A378B-30F2-677E-ADE3-D99793471434}"/>
          </ac:spMkLst>
        </pc:spChg>
        <pc:spChg chg="add del mod">
          <ac:chgData name="Juan Carlos Mican Muñoz" userId="bcf9e45a-dc65-42df-9ddc-5a8644859ebb" providerId="ADAL" clId="{8C73DC55-923F-477E-A056-9C5FDD0599DB}" dt="2023-04-02T17:06:08.246" v="140" actId="26606"/>
          <ac:spMkLst>
            <pc:docMk/>
            <pc:sldMk cId="4065380411" sldId="272"/>
            <ac:spMk id="1035" creationId="{9C23378E-16EF-7D77-ECA0-65A9A9CBCAEA}"/>
          </ac:spMkLst>
        </pc:spChg>
        <pc:spChg chg="add del mod">
          <ac:chgData name="Juan Carlos Mican Muñoz" userId="bcf9e45a-dc65-42df-9ddc-5a8644859ebb" providerId="ADAL" clId="{8C73DC55-923F-477E-A056-9C5FDD0599DB}" dt="2023-04-02T17:06:08.246" v="140" actId="26606"/>
          <ac:spMkLst>
            <pc:docMk/>
            <pc:sldMk cId="4065380411" sldId="272"/>
            <ac:spMk id="1037" creationId="{EE0CB3F7-D607-DD27-6318-D95A7FBB1439}"/>
          </ac:spMkLst>
        </pc:spChg>
        <pc:spChg chg="add del mod">
          <ac:chgData name="Juan Carlos Mican Muñoz" userId="bcf9e45a-dc65-42df-9ddc-5a8644859ebb" providerId="ADAL" clId="{8C73DC55-923F-477E-A056-9C5FDD0599DB}" dt="2023-04-02T17:06:09.958" v="142" actId="26606"/>
          <ac:spMkLst>
            <pc:docMk/>
            <pc:sldMk cId="4065380411" sldId="272"/>
            <ac:spMk id="1039" creationId="{F8FE6C11-B56E-D593-91F8-4157FCB4AFD4}"/>
          </ac:spMkLst>
        </pc:spChg>
        <pc:spChg chg="add del mod">
          <ac:chgData name="Juan Carlos Mican Muñoz" userId="bcf9e45a-dc65-42df-9ddc-5a8644859ebb" providerId="ADAL" clId="{8C73DC55-923F-477E-A056-9C5FDD0599DB}" dt="2023-04-02T17:06:09.958" v="142" actId="26606"/>
          <ac:spMkLst>
            <pc:docMk/>
            <pc:sldMk cId="4065380411" sldId="272"/>
            <ac:spMk id="1040" creationId="{6D3A378B-30F2-677E-ADE3-D99793471434}"/>
          </ac:spMkLst>
        </pc:spChg>
        <pc:spChg chg="add del mod">
          <ac:chgData name="Juan Carlos Mican Muñoz" userId="bcf9e45a-dc65-42df-9ddc-5a8644859ebb" providerId="ADAL" clId="{8C73DC55-923F-477E-A056-9C5FDD0599DB}" dt="2023-04-02T17:06:09.958" v="142" actId="26606"/>
          <ac:spMkLst>
            <pc:docMk/>
            <pc:sldMk cId="4065380411" sldId="272"/>
            <ac:spMk id="1041" creationId="{9C23378E-16EF-7D77-ECA0-65A9A9CBCAEA}"/>
          </ac:spMkLst>
        </pc:spChg>
        <pc:spChg chg="add del mod">
          <ac:chgData name="Juan Carlos Mican Muñoz" userId="bcf9e45a-dc65-42df-9ddc-5a8644859ebb" providerId="ADAL" clId="{8C73DC55-923F-477E-A056-9C5FDD0599DB}" dt="2023-04-02T17:06:09.958" v="142" actId="26606"/>
          <ac:spMkLst>
            <pc:docMk/>
            <pc:sldMk cId="4065380411" sldId="272"/>
            <ac:spMk id="1042" creationId="{EE0CB3F7-D607-DD27-6318-D95A7FBB1439}"/>
          </ac:spMkLst>
        </pc:spChg>
        <pc:spChg chg="add del mod">
          <ac:chgData name="Juan Carlos Mican Muñoz" userId="bcf9e45a-dc65-42df-9ddc-5a8644859ebb" providerId="ADAL" clId="{8C73DC55-923F-477E-A056-9C5FDD0599DB}" dt="2023-04-02T17:06:13.294" v="144" actId="478"/>
          <ac:spMkLst>
            <pc:docMk/>
            <pc:sldMk cId="4065380411" sldId="272"/>
            <ac:spMk id="1044" creationId="{F8FE6C11-B56E-D593-91F8-4157FCB4AFD4}"/>
          </ac:spMkLst>
        </pc:spChg>
        <pc:spChg chg="add mod">
          <ac:chgData name="Juan Carlos Mican Muñoz" userId="bcf9e45a-dc65-42df-9ddc-5a8644859ebb" providerId="ADAL" clId="{8C73DC55-923F-477E-A056-9C5FDD0599DB}" dt="2023-04-02T17:06:18.803" v="145" actId="26606"/>
          <ac:spMkLst>
            <pc:docMk/>
            <pc:sldMk cId="4065380411" sldId="272"/>
            <ac:spMk id="1045" creationId="{6D3A378B-30F2-677E-ADE3-D99793471434}"/>
          </ac:spMkLst>
        </pc:spChg>
        <pc:spChg chg="add mod">
          <ac:chgData name="Juan Carlos Mican Muñoz" userId="bcf9e45a-dc65-42df-9ddc-5a8644859ebb" providerId="ADAL" clId="{8C73DC55-923F-477E-A056-9C5FDD0599DB}" dt="2023-04-02T17:06:18.803" v="145" actId="26606"/>
          <ac:spMkLst>
            <pc:docMk/>
            <pc:sldMk cId="4065380411" sldId="272"/>
            <ac:spMk id="1046" creationId="{9C23378E-16EF-7D77-ECA0-65A9A9CBCAEA}"/>
          </ac:spMkLst>
        </pc:spChg>
        <pc:spChg chg="add mod">
          <ac:chgData name="Juan Carlos Mican Muñoz" userId="bcf9e45a-dc65-42df-9ddc-5a8644859ebb" providerId="ADAL" clId="{8C73DC55-923F-477E-A056-9C5FDD0599DB}" dt="2023-04-02T17:06:18.803" v="145" actId="26606"/>
          <ac:spMkLst>
            <pc:docMk/>
            <pc:sldMk cId="4065380411" sldId="272"/>
            <ac:spMk id="1047" creationId="{EE0CB3F7-D607-DD27-6318-D95A7FBB1439}"/>
          </ac:spMkLst>
        </pc:spChg>
        <pc:spChg chg="add del">
          <ac:chgData name="Juan Carlos Mican Muñoz" userId="bcf9e45a-dc65-42df-9ddc-5a8644859ebb" providerId="ADAL" clId="{8C73DC55-923F-477E-A056-9C5FDD0599DB}" dt="2023-04-02T17:06:21.006" v="146" actId="478"/>
          <ac:spMkLst>
            <pc:docMk/>
            <pc:sldMk cId="4065380411" sldId="272"/>
            <ac:spMk id="1052" creationId="{009106D3-01C3-DD00-6EFD-E230063B074F}"/>
          </ac:spMkLst>
        </pc:spChg>
        <pc:picChg chg="add mod ord">
          <ac:chgData name="Juan Carlos Mican Muñoz" userId="bcf9e45a-dc65-42df-9ddc-5a8644859ebb" providerId="ADAL" clId="{8C73DC55-923F-477E-A056-9C5FDD0599DB}" dt="2023-04-02T17:06:18.803" v="145" actId="26606"/>
          <ac:picMkLst>
            <pc:docMk/>
            <pc:sldMk cId="4065380411" sldId="272"/>
            <ac:picMk id="1026" creationId="{467EA6F9-BA0A-25A1-3FB1-2F91C3B6ABFC}"/>
          </ac:picMkLst>
        </pc:picChg>
      </pc:sldChg>
    </pc:docChg>
  </pc:docChgLst>
  <pc:docChgLst>
    <pc:chgData name="Juan Carlos Mican Muñoz" userId="S::jcmican1@soy.sena.edu.co::bcf9e45a-dc65-42df-9ddc-5a8644859ebb" providerId="AD" clId="Web-{CEDF367B-76AF-2FD5-4A26-C63D7CAC57A9}"/>
    <pc:docChg chg="addSld modSld">
      <pc:chgData name="Juan Carlos Mican Muñoz" userId="S::jcmican1@soy.sena.edu.co::bcf9e45a-dc65-42df-9ddc-5a8644859ebb" providerId="AD" clId="Web-{CEDF367B-76AF-2FD5-4A26-C63D7CAC57A9}" dt="2023-04-02T20:25:49.788" v="201" actId="1076"/>
      <pc:docMkLst>
        <pc:docMk/>
      </pc:docMkLst>
      <pc:sldChg chg="modSp">
        <pc:chgData name="Juan Carlos Mican Muñoz" userId="S::jcmican1@soy.sena.edu.co::bcf9e45a-dc65-42df-9ddc-5a8644859ebb" providerId="AD" clId="Web-{CEDF367B-76AF-2FD5-4A26-C63D7CAC57A9}" dt="2023-04-02T18:18:30.406" v="109" actId="20577"/>
        <pc:sldMkLst>
          <pc:docMk/>
          <pc:sldMk cId="3208981611" sldId="270"/>
        </pc:sldMkLst>
        <pc:spChg chg="mod">
          <ac:chgData name="Juan Carlos Mican Muñoz" userId="S::jcmican1@soy.sena.edu.co::bcf9e45a-dc65-42df-9ddc-5a8644859ebb" providerId="AD" clId="Web-{CEDF367B-76AF-2FD5-4A26-C63D7CAC57A9}" dt="2023-04-02T18:18:30.406" v="109" actId="20577"/>
          <ac:spMkLst>
            <pc:docMk/>
            <pc:sldMk cId="3208981611" sldId="270"/>
            <ac:spMk id="2" creationId="{DB9318B5-677D-94B1-8FD2-9C5F64D0A3CD}"/>
          </ac:spMkLst>
        </pc:spChg>
      </pc:sldChg>
      <pc:sldChg chg="addSp modSp">
        <pc:chgData name="Juan Carlos Mican Muñoz" userId="S::jcmican1@soy.sena.edu.co::bcf9e45a-dc65-42df-9ddc-5a8644859ebb" providerId="AD" clId="Web-{CEDF367B-76AF-2FD5-4A26-C63D7CAC57A9}" dt="2023-04-02T20:25:49.788" v="201" actId="1076"/>
        <pc:sldMkLst>
          <pc:docMk/>
          <pc:sldMk cId="429208196" sldId="271"/>
        </pc:sldMkLst>
        <pc:spChg chg="mod">
          <ac:chgData name="Juan Carlos Mican Muñoz" userId="S::jcmican1@soy.sena.edu.co::bcf9e45a-dc65-42df-9ddc-5a8644859ebb" providerId="AD" clId="Web-{CEDF367B-76AF-2FD5-4A26-C63D7CAC57A9}" dt="2023-04-02T20:25:49.788" v="201" actId="1076"/>
          <ac:spMkLst>
            <pc:docMk/>
            <pc:sldMk cId="429208196" sldId="271"/>
            <ac:spMk id="2" creationId="{DA4D2434-AD75-6BC7-D083-DEC8ABAAEB53}"/>
          </ac:spMkLst>
        </pc:spChg>
        <pc:spChg chg="mod">
          <ac:chgData name="Juan Carlos Mican Muñoz" userId="S::jcmican1@soy.sena.edu.co::bcf9e45a-dc65-42df-9ddc-5a8644859ebb" providerId="AD" clId="Web-{CEDF367B-76AF-2FD5-4A26-C63D7CAC57A9}" dt="2023-04-02T20:25:25.394" v="194" actId="14100"/>
          <ac:spMkLst>
            <pc:docMk/>
            <pc:sldMk cId="429208196" sldId="271"/>
            <ac:spMk id="9" creationId="{F8FE6C11-B56E-D593-91F8-4157FCB4AFD4}"/>
          </ac:spMkLst>
        </pc:spChg>
        <pc:picChg chg="add mod">
          <ac:chgData name="Juan Carlos Mican Muñoz" userId="S::jcmican1@soy.sena.edu.co::bcf9e45a-dc65-42df-9ddc-5a8644859ebb" providerId="AD" clId="Web-{CEDF367B-76AF-2FD5-4A26-C63D7CAC57A9}" dt="2023-04-02T20:25:32.191" v="198" actId="1076"/>
          <ac:picMkLst>
            <pc:docMk/>
            <pc:sldMk cId="429208196" sldId="271"/>
            <ac:picMk id="3" creationId="{098743F2-D6EA-CC31-0CE5-E5B10BFC44FF}"/>
          </ac:picMkLst>
        </pc:picChg>
        <pc:picChg chg="mod">
          <ac:chgData name="Juan Carlos Mican Muñoz" userId="S::jcmican1@soy.sena.edu.co::bcf9e45a-dc65-42df-9ddc-5a8644859ebb" providerId="AD" clId="Web-{CEDF367B-76AF-2FD5-4A26-C63D7CAC57A9}" dt="2023-04-02T20:25:27.894" v="196" actId="1076"/>
          <ac:picMkLst>
            <pc:docMk/>
            <pc:sldMk cId="429208196" sldId="271"/>
            <ac:picMk id="5" creationId="{C2A9265E-6B9C-3F41-1AA8-1D215A06200E}"/>
          </ac:picMkLst>
        </pc:picChg>
      </pc:sldChg>
      <pc:sldChg chg="addSp delSp modSp new">
        <pc:chgData name="Juan Carlos Mican Muñoz" userId="S::jcmican1@soy.sena.edu.co::bcf9e45a-dc65-42df-9ddc-5a8644859ebb" providerId="AD" clId="Web-{CEDF367B-76AF-2FD5-4A26-C63D7CAC57A9}" dt="2023-04-02T18:19:44.314" v="110"/>
        <pc:sldMkLst>
          <pc:docMk/>
          <pc:sldMk cId="1756464200" sldId="273"/>
        </pc:sldMkLst>
        <pc:spChg chg="mod">
          <ac:chgData name="Juan Carlos Mican Muñoz" userId="S::jcmican1@soy.sena.edu.co::bcf9e45a-dc65-42df-9ddc-5a8644859ebb" providerId="AD" clId="Web-{CEDF367B-76AF-2FD5-4A26-C63D7CAC57A9}" dt="2023-04-02T17:41:13.397" v="14" actId="20577"/>
          <ac:spMkLst>
            <pc:docMk/>
            <pc:sldMk cId="1756464200" sldId="273"/>
            <ac:spMk id="2" creationId="{629A02F6-E950-0774-2C84-183A1F888CA2}"/>
          </ac:spMkLst>
        </pc:spChg>
        <pc:spChg chg="del">
          <ac:chgData name="Juan Carlos Mican Muñoz" userId="S::jcmican1@soy.sena.edu.co::bcf9e45a-dc65-42df-9ddc-5a8644859ebb" providerId="AD" clId="Web-{CEDF367B-76AF-2FD5-4A26-C63D7CAC57A9}" dt="2023-04-02T18:19:44.314" v="110"/>
          <ac:spMkLst>
            <pc:docMk/>
            <pc:sldMk cId="1756464200" sldId="273"/>
            <ac:spMk id="3" creationId="{9C31DC6D-4650-DD63-0CA2-F05351612EFD}"/>
          </ac:spMkLst>
        </pc:spChg>
        <pc:picChg chg="add mod ord">
          <ac:chgData name="Juan Carlos Mican Muñoz" userId="S::jcmican1@soy.sena.edu.co::bcf9e45a-dc65-42df-9ddc-5a8644859ebb" providerId="AD" clId="Web-{CEDF367B-76AF-2FD5-4A26-C63D7CAC57A9}" dt="2023-04-02T18:19:44.314" v="110"/>
          <ac:picMkLst>
            <pc:docMk/>
            <pc:sldMk cId="1756464200" sldId="273"/>
            <ac:picMk id="4" creationId="{1BA0CB0D-2700-4F28-101B-1F1B6B35C4AB}"/>
          </ac:picMkLst>
        </pc:picChg>
      </pc:sldChg>
      <pc:sldChg chg="modSp new">
        <pc:chgData name="Juan Carlos Mican Muñoz" userId="S::jcmican1@soy.sena.edu.co::bcf9e45a-dc65-42df-9ddc-5a8644859ebb" providerId="AD" clId="Web-{CEDF367B-76AF-2FD5-4A26-C63D7CAC57A9}" dt="2023-04-02T18:16:04.964" v="103" actId="20577"/>
        <pc:sldMkLst>
          <pc:docMk/>
          <pc:sldMk cId="2341643668" sldId="274"/>
        </pc:sldMkLst>
        <pc:spChg chg="mod">
          <ac:chgData name="Juan Carlos Mican Muñoz" userId="S::jcmican1@soy.sena.edu.co::bcf9e45a-dc65-42df-9ddc-5a8644859ebb" providerId="AD" clId="Web-{CEDF367B-76AF-2FD5-4A26-C63D7CAC57A9}" dt="2023-04-02T18:16:04.964" v="103" actId="20577"/>
          <ac:spMkLst>
            <pc:docMk/>
            <pc:sldMk cId="2341643668" sldId="274"/>
            <ac:spMk id="2" creationId="{222A1B90-DFF1-0EE6-FA0B-C39591650019}"/>
          </ac:spMkLst>
        </pc:spChg>
      </pc:sldChg>
      <pc:sldChg chg="addSp delSp modSp new">
        <pc:chgData name="Juan Carlos Mican Muñoz" userId="S::jcmican1@soy.sena.edu.co::bcf9e45a-dc65-42df-9ddc-5a8644859ebb" providerId="AD" clId="Web-{CEDF367B-76AF-2FD5-4A26-C63D7CAC57A9}" dt="2023-04-02T20:12:41.680" v="182"/>
        <pc:sldMkLst>
          <pc:docMk/>
          <pc:sldMk cId="3553566875" sldId="275"/>
        </pc:sldMkLst>
        <pc:spChg chg="mod">
          <ac:chgData name="Juan Carlos Mican Muñoz" userId="S::jcmican1@soy.sena.edu.co::bcf9e45a-dc65-42df-9ddc-5a8644859ebb" providerId="AD" clId="Web-{CEDF367B-76AF-2FD5-4A26-C63D7CAC57A9}" dt="2023-04-02T18:16:07.449" v="104" actId="20577"/>
          <ac:spMkLst>
            <pc:docMk/>
            <pc:sldMk cId="3553566875" sldId="275"/>
            <ac:spMk id="2" creationId="{64CE2BD9-87A6-E835-2828-46E1CBB0F209}"/>
          </ac:spMkLst>
        </pc:spChg>
        <pc:spChg chg="del">
          <ac:chgData name="Juan Carlos Mican Muñoz" userId="S::jcmican1@soy.sena.edu.co::bcf9e45a-dc65-42df-9ddc-5a8644859ebb" providerId="AD" clId="Web-{CEDF367B-76AF-2FD5-4A26-C63D7CAC57A9}" dt="2023-04-02T20:12:41.680" v="182"/>
          <ac:spMkLst>
            <pc:docMk/>
            <pc:sldMk cId="3553566875" sldId="275"/>
            <ac:spMk id="3" creationId="{E3D1F70E-FE44-D0CB-ED3E-4F905C2532C1}"/>
          </ac:spMkLst>
        </pc:spChg>
        <pc:picChg chg="add mod ord">
          <ac:chgData name="Juan Carlos Mican Muñoz" userId="S::jcmican1@soy.sena.edu.co::bcf9e45a-dc65-42df-9ddc-5a8644859ebb" providerId="AD" clId="Web-{CEDF367B-76AF-2FD5-4A26-C63D7CAC57A9}" dt="2023-04-02T20:12:41.680" v="182"/>
          <ac:picMkLst>
            <pc:docMk/>
            <pc:sldMk cId="3553566875" sldId="275"/>
            <ac:picMk id="4" creationId="{1E4CD065-96F6-7741-2444-5382CC9ECE0E}"/>
          </ac:picMkLst>
        </pc:picChg>
      </pc:sldChg>
      <pc:sldChg chg="addSp delSp modSp new">
        <pc:chgData name="Juan Carlos Mican Muñoz" userId="S::jcmican1@soy.sena.edu.co::bcf9e45a-dc65-42df-9ddc-5a8644859ebb" providerId="AD" clId="Web-{CEDF367B-76AF-2FD5-4A26-C63D7CAC57A9}" dt="2023-04-02T20:11:38.007" v="181"/>
        <pc:sldMkLst>
          <pc:docMk/>
          <pc:sldMk cId="3123307775" sldId="276"/>
        </pc:sldMkLst>
        <pc:spChg chg="mod">
          <ac:chgData name="Juan Carlos Mican Muñoz" userId="S::jcmican1@soy.sena.edu.co::bcf9e45a-dc65-42df-9ddc-5a8644859ebb" providerId="AD" clId="Web-{CEDF367B-76AF-2FD5-4A26-C63D7CAC57A9}" dt="2023-04-02T18:16:10.027" v="105" actId="20577"/>
          <ac:spMkLst>
            <pc:docMk/>
            <pc:sldMk cId="3123307775" sldId="276"/>
            <ac:spMk id="2" creationId="{82C054CA-D2C2-30CA-D083-C176A2C0C7A6}"/>
          </ac:spMkLst>
        </pc:spChg>
        <pc:spChg chg="del">
          <ac:chgData name="Juan Carlos Mican Muñoz" userId="S::jcmican1@soy.sena.edu.co::bcf9e45a-dc65-42df-9ddc-5a8644859ebb" providerId="AD" clId="Web-{CEDF367B-76AF-2FD5-4A26-C63D7CAC57A9}" dt="2023-04-02T20:11:38.007" v="181"/>
          <ac:spMkLst>
            <pc:docMk/>
            <pc:sldMk cId="3123307775" sldId="276"/>
            <ac:spMk id="3" creationId="{753DF3DE-6974-1ED4-C93F-CE4A357E4C78}"/>
          </ac:spMkLst>
        </pc:spChg>
        <pc:picChg chg="add mod ord">
          <ac:chgData name="Juan Carlos Mican Muñoz" userId="S::jcmican1@soy.sena.edu.co::bcf9e45a-dc65-42df-9ddc-5a8644859ebb" providerId="AD" clId="Web-{CEDF367B-76AF-2FD5-4A26-C63D7CAC57A9}" dt="2023-04-02T20:11:38.007" v="181"/>
          <ac:picMkLst>
            <pc:docMk/>
            <pc:sldMk cId="3123307775" sldId="276"/>
            <ac:picMk id="4" creationId="{170EC02F-FAD3-E7F9-6B94-5DFE6C8F7D50}"/>
          </ac:picMkLst>
        </pc:picChg>
      </pc:sldChg>
      <pc:sldChg chg="modSp new">
        <pc:chgData name="Juan Carlos Mican Muñoz" userId="S::jcmican1@soy.sena.edu.co::bcf9e45a-dc65-42df-9ddc-5a8644859ebb" providerId="AD" clId="Web-{CEDF367B-76AF-2FD5-4A26-C63D7CAC57A9}" dt="2023-04-02T18:16:12.152" v="107" actId="20577"/>
        <pc:sldMkLst>
          <pc:docMk/>
          <pc:sldMk cId="3529172798" sldId="277"/>
        </pc:sldMkLst>
        <pc:spChg chg="mod">
          <ac:chgData name="Juan Carlos Mican Muñoz" userId="S::jcmican1@soy.sena.edu.co::bcf9e45a-dc65-42df-9ddc-5a8644859ebb" providerId="AD" clId="Web-{CEDF367B-76AF-2FD5-4A26-C63D7CAC57A9}" dt="2023-04-02T18:16:12.152" v="107" actId="20577"/>
          <ac:spMkLst>
            <pc:docMk/>
            <pc:sldMk cId="3529172798" sldId="277"/>
            <ac:spMk id="2" creationId="{61F187EC-A06A-2945-8F04-01C2279FEC7F}"/>
          </ac:spMkLst>
        </pc:spChg>
      </pc:sldChg>
      <pc:sldChg chg="modSp new">
        <pc:chgData name="Juan Carlos Mican Muñoz" userId="S::jcmican1@soy.sena.edu.co::bcf9e45a-dc65-42df-9ddc-5a8644859ebb" providerId="AD" clId="Web-{CEDF367B-76AF-2FD5-4A26-C63D7CAC57A9}" dt="2023-04-02T18:25:58.886" v="180" actId="20577"/>
        <pc:sldMkLst>
          <pc:docMk/>
          <pc:sldMk cId="409237192" sldId="278"/>
        </pc:sldMkLst>
        <pc:spChg chg="mod">
          <ac:chgData name="Juan Carlos Mican Muñoz" userId="S::jcmican1@soy.sena.edu.co::bcf9e45a-dc65-42df-9ddc-5a8644859ebb" providerId="AD" clId="Web-{CEDF367B-76AF-2FD5-4A26-C63D7CAC57A9}" dt="2023-04-02T18:16:02.417" v="102" actId="20577"/>
          <ac:spMkLst>
            <pc:docMk/>
            <pc:sldMk cId="409237192" sldId="278"/>
            <ac:spMk id="2" creationId="{18CC5B24-C555-A1A9-4C92-A038903E9C98}"/>
          </ac:spMkLst>
        </pc:spChg>
        <pc:spChg chg="mod">
          <ac:chgData name="Juan Carlos Mican Muñoz" userId="S::jcmican1@soy.sena.edu.co::bcf9e45a-dc65-42df-9ddc-5a8644859ebb" providerId="AD" clId="Web-{CEDF367B-76AF-2FD5-4A26-C63D7CAC57A9}" dt="2023-04-02T18:25:58.886" v="180" actId="20577"/>
          <ac:spMkLst>
            <pc:docMk/>
            <pc:sldMk cId="409237192" sldId="278"/>
            <ac:spMk id="3" creationId="{4357583E-95CC-A0F5-7664-D67B2DB67F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FD4B-FB26-4A41-96A7-689AA7A229B5}" type="datetimeFigureOut">
              <a:rPr lang="es-CO" smtClean="0"/>
              <a:t>19/09/2023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CC0A0-300F-4303-8A05-3AFBB66DB353}" type="slidenum">
              <a:rPr lang="es-CO" smtClean="0"/>
              <a:t>‹Nº›</a:t>
            </a:fld>
            <a:endParaRPr lang="es-CO"/>
          </a:p>
        </p:txBody>
      </p:sp>
    </p:spTree>
    <p:extLst>
      <p:ext uri="{BB962C8B-B14F-4D97-AF65-F5344CB8AC3E}">
        <p14:creationId xmlns:p14="http://schemas.microsoft.com/office/powerpoint/2010/main" val="314230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0a63a061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0a63a061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0a63a061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0a63a061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0a63a061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0a63a061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50cd948b0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50cd948b0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48204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6793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027418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19219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69629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784681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14860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920451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038175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47" name="Google Shape;47;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375911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90947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3970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7902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75226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82727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910541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8975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514930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9/19/2023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73104643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cmican1/ProyectoTecnologo/tree/RamaJuan"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cuentosdemarieta.blogspot.com/2016/03/amantes-de-mis-cuentos-pasos.html"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aventanaciudadana.cl/la-justificacion-de-la-existencia-del-derecho-penal/"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oysena-my.sharepoint.com/:i:/g/personal/jcmican1_soy_sena_edu_co/EaBtTV-JmC9EiD8XucXgNWkB8CB7bOKIzPCiw5gfOH5OSQ?e=Ebie7d"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oysena-my.sharepoint.com/:i:/g/personal/jcmican1_soy_sena_edu_co/EfN3vcB4qaJOip8WxNvVZYMB_9puFn5C3YtyLkcaRXWKtA?e=JYUv1g" TargetMode="External"/><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hyperlink" Target="https://soysena-my.sharepoint.com/:i:/g/personal/jcmican1_soy_sena_edu_co/EWfzyCyqvRRJhfSHz3WKK_cB98rNrUoSS9qT4Yluy4r2cA?e=8SSmSb"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oysena-my.sharepoint.com/:i:/g/personal/jcmican1_soy_sena_edu_co/ERwAdLQC8S9Ji5hNzjvzG9YBqiUKsiTU-G_lTv5LACNAZg?e=UAJoHS" TargetMode="External"/><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soysena-my.sharepoint.com/:x:/g/personal/jcmican1_soy_sena_edu_co/EWbA7yEMQv5Ims7qNHlLCTIBYAbLBGjDzi4vcm9dlVfa2Q?e=hWcgFq"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soysena-my.sharepoint.com/:w:/g/personal/jcmican1_soy_sena_edu_co/Eb89NO3zttVCmfIY08Sv8SQBQEdwZg0ZNb9NiUrXsqojqA?e=c6ASs8"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oysena-my.sharepoint.com/:i:/g/personal/jcmican1_soy_sena_edu_co/EY7eVBs2wZ1GgcM_uxsm2k4BBU5hByQC6Kf8IbbJ2ao35Q?e=KAPdlh"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oysena-my.sharepoint.com/:i:/g/personal/jcmican1_soy_sena_edu_co/EWMvgDP46BBHuITqrUDzZhEB1LnNaMlXJyNWz4JzNIrtLQ?e=tNeUdX"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ysena-my.sharepoint.com/:f:/g/personal/jcmican1_soy_sena_edu_co/Er6NgJrMWOFBkE5kxXjBk9ABVwtIxHLtzM3Ed9x0Txx8JQ?e=hfGotR"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ysena-my.sharepoint.com/:u:/g/personal/jcmican1_soy_sena_edu_co/EeJ1bELshVdMlvU-Ycu55A4BwdMcaoBrkTcOWLAZNmW6OQ?e=WExQeA"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cmican1/ProyectoSIERP/blob/main/README.md" TargetMode="External"/><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uces de láser de neón alineadas para formar un triángulo">
            <a:extLst>
              <a:ext uri="{FF2B5EF4-FFF2-40B4-BE49-F238E27FC236}">
                <a16:creationId xmlns:a16="http://schemas.microsoft.com/office/drawing/2014/main" id="{A4EDF9E3-23A5-CD24-B5AE-85D9FCF4FC34}"/>
              </a:ext>
            </a:extLst>
          </p:cNvPr>
          <p:cNvPicPr>
            <a:picLocks noChangeAspect="1"/>
          </p:cNvPicPr>
          <p:nvPr/>
        </p:nvPicPr>
        <p:blipFill rotWithShape="1">
          <a:blip r:embed="rId2"/>
          <a:srcRect t="8941" r="-2" b="1057"/>
          <a:stretch/>
        </p:blipFill>
        <p:spPr>
          <a:xfrm>
            <a:off x="20" y="10"/>
            <a:ext cx="12191979" cy="6857989"/>
          </a:xfrm>
          <a:prstGeom prst="rect">
            <a:avLst/>
          </a:prstGeom>
        </p:spPr>
      </p:pic>
      <p:sp>
        <p:nvSpPr>
          <p:cNvPr id="2" name="Título 1"/>
          <p:cNvSpPr>
            <a:spLocks noGrp="1"/>
          </p:cNvSpPr>
          <p:nvPr>
            <p:ph type="ctrTitle"/>
          </p:nvPr>
        </p:nvSpPr>
        <p:spPr>
          <a:xfrm>
            <a:off x="7013146" y="5090107"/>
            <a:ext cx="4814387" cy="1232744"/>
          </a:xfrm>
        </p:spPr>
        <p:txBody>
          <a:bodyPr anchor="ctr">
            <a:normAutofit fontScale="90000"/>
          </a:bodyPr>
          <a:lstStyle/>
          <a:p>
            <a:pPr algn="ctr"/>
            <a:r>
              <a:rPr lang="es-ES" sz="3200" b="0" dirty="0">
                <a:solidFill>
                  <a:schemeClr val="bg1"/>
                </a:solidFill>
                <a:latin typeface="Century Gothic"/>
              </a:rPr>
              <a:t>Sistema de inventa</a:t>
            </a:r>
            <a:r>
              <a:rPr lang="es-CO" sz="3200" b="0" dirty="0">
                <a:solidFill>
                  <a:schemeClr val="bg1"/>
                </a:solidFill>
                <a:latin typeface="Century Gothic"/>
              </a:rPr>
              <a:t>rio de materia prima para pizzería (SIMP)</a:t>
            </a:r>
            <a:endParaRPr lang="en-US" dirty="0">
              <a:solidFill>
                <a:schemeClr val="bg1"/>
              </a:solidFill>
            </a:endParaRPr>
          </a:p>
        </p:txBody>
      </p:sp>
      <p:sp>
        <p:nvSpPr>
          <p:cNvPr id="3" name="Subtítulo 2"/>
          <p:cNvSpPr>
            <a:spLocks noGrp="1"/>
          </p:cNvSpPr>
          <p:nvPr>
            <p:ph type="subTitle" idx="1"/>
          </p:nvPr>
        </p:nvSpPr>
        <p:spPr>
          <a:xfrm>
            <a:off x="8852710" y="3660071"/>
            <a:ext cx="3129921" cy="1232744"/>
          </a:xfrm>
        </p:spPr>
        <p:txBody>
          <a:bodyPr vert="horz" lIns="91440" tIns="45720" rIns="91440" bIns="45720" rtlCol="0" anchor="b">
            <a:noAutofit/>
          </a:bodyPr>
          <a:lstStyle/>
          <a:p>
            <a:pPr algn="r"/>
            <a:endParaRPr lang="es-CO" sz="1500" dirty="0">
              <a:solidFill>
                <a:schemeClr val="bg1"/>
              </a:solidFill>
              <a:latin typeface="Century Gothic"/>
            </a:endParaRPr>
          </a:p>
          <a:p>
            <a:pPr algn="ctr"/>
            <a:r>
              <a:rPr lang="es-ES" sz="1500" b="1" dirty="0">
                <a:solidFill>
                  <a:schemeClr val="bg1"/>
                </a:solidFill>
                <a:ea typeface="+mn-lt"/>
                <a:cs typeface="+mn-lt"/>
              </a:rPr>
              <a:t>Juan Carlos Mican Muñoz </a:t>
            </a:r>
            <a:br>
              <a:rPr lang="es-ES" sz="1500" b="1" dirty="0">
                <a:solidFill>
                  <a:schemeClr val="bg1"/>
                </a:solidFill>
                <a:ea typeface="+mn-lt"/>
                <a:cs typeface="+mn-lt"/>
              </a:rPr>
            </a:br>
            <a:r>
              <a:rPr lang="es-ES" sz="1500" b="1" dirty="0" err="1">
                <a:solidFill>
                  <a:schemeClr val="bg1"/>
                </a:solidFill>
                <a:ea typeface="+mn-lt"/>
                <a:cs typeface="+mn-lt"/>
              </a:rPr>
              <a:t>Jhorman</a:t>
            </a:r>
            <a:r>
              <a:rPr lang="es-ES" sz="1500" b="1" dirty="0">
                <a:solidFill>
                  <a:schemeClr val="bg1"/>
                </a:solidFill>
                <a:ea typeface="+mn-lt"/>
                <a:cs typeface="+mn-lt"/>
              </a:rPr>
              <a:t> Alexander Culma Hermosa</a:t>
            </a:r>
            <a:br>
              <a:rPr lang="es-ES" sz="1500" b="1" dirty="0">
                <a:solidFill>
                  <a:schemeClr val="bg1"/>
                </a:solidFill>
                <a:ea typeface="+mn-lt"/>
                <a:cs typeface="+mn-lt"/>
              </a:rPr>
            </a:br>
            <a:r>
              <a:rPr lang="es-ES" sz="1500" b="1" dirty="0">
                <a:solidFill>
                  <a:schemeClr val="bg1"/>
                </a:solidFill>
                <a:ea typeface="+mn-lt"/>
                <a:cs typeface="+mn-lt"/>
              </a:rPr>
              <a:t>Julian Dario Triana Mosquera</a:t>
            </a:r>
            <a:br>
              <a:rPr lang="es-ES" sz="1500" b="1" dirty="0">
                <a:solidFill>
                  <a:schemeClr val="bg1"/>
                </a:solidFill>
                <a:ea typeface="+mn-lt"/>
                <a:cs typeface="+mn-lt"/>
              </a:rPr>
            </a:br>
            <a:r>
              <a:rPr lang="es-ES" sz="1500" b="1" dirty="0">
                <a:solidFill>
                  <a:schemeClr val="bg1"/>
                </a:solidFill>
                <a:ea typeface="+mn-lt"/>
                <a:cs typeface="+mn-lt"/>
              </a:rPr>
              <a:t>ficha 2558104-G2</a:t>
            </a:r>
            <a:br>
              <a:rPr lang="es-ES" sz="1500" b="1" dirty="0">
                <a:solidFill>
                  <a:schemeClr val="bg1"/>
                </a:solidFill>
                <a:ea typeface="+mn-lt"/>
                <a:cs typeface="+mn-lt"/>
              </a:rPr>
            </a:br>
            <a:r>
              <a:rPr lang="es-ES" sz="1500" b="1" dirty="0">
                <a:solidFill>
                  <a:schemeClr val="bg1"/>
                </a:solidFill>
                <a:ea typeface="+mn-lt"/>
                <a:cs typeface="+mn-lt"/>
              </a:rPr>
              <a:t>Grupo 3</a:t>
            </a:r>
            <a:endParaRPr lang="es-CO" dirty="0">
              <a:solidFill>
                <a:schemeClr val="bg1"/>
              </a:solidFill>
              <a:ea typeface="+mn-lt"/>
              <a:cs typeface="+mn-lt"/>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8D95D9ED-5261-4669-50F3-3086D53BAA6C}"/>
              </a:ext>
            </a:extLst>
          </p:cNvPr>
          <p:cNvPicPr>
            <a:picLocks noGrp="1" noChangeAspect="1"/>
          </p:cNvPicPr>
          <p:nvPr>
            <p:ph idx="1"/>
          </p:nvPr>
        </p:nvPicPr>
        <p:blipFill>
          <a:blip r:embed="rId2"/>
          <a:stretch>
            <a:fillRect/>
          </a:stretch>
        </p:blipFill>
        <p:spPr>
          <a:xfrm>
            <a:off x="2821779" y="733424"/>
            <a:ext cx="7229475" cy="1009650"/>
          </a:xfrm>
        </p:spPr>
      </p:pic>
      <p:pic>
        <p:nvPicPr>
          <p:cNvPr id="6" name="Imagen 6" descr="Interfaz de usuario gráfica, Texto, Aplicación, Word&#10;&#10;Descripción generada automáticamente">
            <a:extLst>
              <a:ext uri="{FF2B5EF4-FFF2-40B4-BE49-F238E27FC236}">
                <a16:creationId xmlns:a16="http://schemas.microsoft.com/office/drawing/2014/main" id="{82BC17F5-36BD-971C-EBAC-E375B9021526}"/>
              </a:ext>
            </a:extLst>
          </p:cNvPr>
          <p:cNvPicPr>
            <a:picLocks noChangeAspect="1"/>
          </p:cNvPicPr>
          <p:nvPr/>
        </p:nvPicPr>
        <p:blipFill rotWithShape="1">
          <a:blip r:embed="rId3"/>
          <a:srcRect l="156" r="59624" b="79268"/>
          <a:stretch/>
        </p:blipFill>
        <p:spPr>
          <a:xfrm>
            <a:off x="3305175" y="2184689"/>
            <a:ext cx="5685549" cy="1125046"/>
          </a:xfrm>
          <a:prstGeom prst="rect">
            <a:avLst/>
          </a:prstGeom>
        </p:spPr>
      </p:pic>
      <p:pic>
        <p:nvPicPr>
          <p:cNvPr id="7" name="Imagen 7" descr="Interfaz de usuario gráfica, Texto, Aplicación, Chat o mensaje de texto&#10;&#10;Descripción generada automáticamente">
            <a:extLst>
              <a:ext uri="{FF2B5EF4-FFF2-40B4-BE49-F238E27FC236}">
                <a16:creationId xmlns:a16="http://schemas.microsoft.com/office/drawing/2014/main" id="{F93C5C3B-6584-BF49-3B27-E9491AEDB193}"/>
              </a:ext>
            </a:extLst>
          </p:cNvPr>
          <p:cNvPicPr>
            <a:picLocks noChangeAspect="1"/>
          </p:cNvPicPr>
          <p:nvPr/>
        </p:nvPicPr>
        <p:blipFill rotWithShape="1">
          <a:blip r:embed="rId4"/>
          <a:srcRect t="25592" r="55778" b="35545"/>
          <a:stretch/>
        </p:blipFill>
        <p:spPr>
          <a:xfrm>
            <a:off x="3228975" y="3612690"/>
            <a:ext cx="5648327" cy="1601794"/>
          </a:xfrm>
          <a:prstGeom prst="rect">
            <a:avLst/>
          </a:prstGeom>
        </p:spPr>
      </p:pic>
    </p:spTree>
    <p:extLst>
      <p:ext uri="{BB962C8B-B14F-4D97-AF65-F5344CB8AC3E}">
        <p14:creationId xmlns:p14="http://schemas.microsoft.com/office/powerpoint/2010/main" val="91132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F66D6F8F-16EC-15DA-1133-2BFFD23DEE7D}"/>
              </a:ext>
            </a:extLst>
          </p:cNvPr>
          <p:cNvPicPr>
            <a:picLocks noGrp="1" noChangeAspect="1"/>
          </p:cNvPicPr>
          <p:nvPr>
            <p:ph idx="1"/>
          </p:nvPr>
        </p:nvPicPr>
        <p:blipFill>
          <a:blip r:embed="rId2"/>
          <a:stretch>
            <a:fillRect/>
          </a:stretch>
        </p:blipFill>
        <p:spPr>
          <a:xfrm>
            <a:off x="2831304" y="461962"/>
            <a:ext cx="6524625" cy="1133475"/>
          </a:xfrm>
        </p:spPr>
      </p:pic>
      <p:pic>
        <p:nvPicPr>
          <p:cNvPr id="5" name="Imagen 5" descr="Interfaz de usuario gráfica, Texto, Aplicación, Correo electrónico&#10;&#10;Descripción generada automáticamente">
            <a:extLst>
              <a:ext uri="{FF2B5EF4-FFF2-40B4-BE49-F238E27FC236}">
                <a16:creationId xmlns:a16="http://schemas.microsoft.com/office/drawing/2014/main" id="{7E2E0424-3B96-AD19-8ED1-FF0B59FD95F9}"/>
              </a:ext>
            </a:extLst>
          </p:cNvPr>
          <p:cNvPicPr>
            <a:picLocks noChangeAspect="1"/>
          </p:cNvPicPr>
          <p:nvPr/>
        </p:nvPicPr>
        <p:blipFill>
          <a:blip r:embed="rId3"/>
          <a:stretch>
            <a:fillRect/>
          </a:stretch>
        </p:blipFill>
        <p:spPr>
          <a:xfrm>
            <a:off x="2038350" y="2364158"/>
            <a:ext cx="8115300" cy="2815483"/>
          </a:xfrm>
          <a:prstGeom prst="rect">
            <a:avLst/>
          </a:prstGeom>
        </p:spPr>
      </p:pic>
    </p:spTree>
    <p:extLst>
      <p:ext uri="{BB962C8B-B14F-4D97-AF65-F5344CB8AC3E}">
        <p14:creationId xmlns:p14="http://schemas.microsoft.com/office/powerpoint/2010/main" val="189486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id="{7C03F7CE-3136-1C19-1097-7DC8C834958E}"/>
              </a:ext>
            </a:extLst>
          </p:cNvPr>
          <p:cNvPicPr>
            <a:picLocks noGrp="1" noChangeAspect="1"/>
          </p:cNvPicPr>
          <p:nvPr>
            <p:ph idx="1"/>
          </p:nvPr>
        </p:nvPicPr>
        <p:blipFill>
          <a:blip r:embed="rId2"/>
          <a:stretch>
            <a:fillRect/>
          </a:stretch>
        </p:blipFill>
        <p:spPr>
          <a:xfrm>
            <a:off x="2638425" y="973319"/>
            <a:ext cx="6753225" cy="606061"/>
          </a:xfrm>
        </p:spPr>
      </p:pic>
      <p:pic>
        <p:nvPicPr>
          <p:cNvPr id="8" name="Imagen 8" descr="Interfaz de usuario gráfica, Aplicación&#10;&#10;Descripción generada automáticamente">
            <a:extLst>
              <a:ext uri="{FF2B5EF4-FFF2-40B4-BE49-F238E27FC236}">
                <a16:creationId xmlns:a16="http://schemas.microsoft.com/office/drawing/2014/main" id="{27A47261-4FE4-9F61-E4E2-85463EB858FC}"/>
              </a:ext>
            </a:extLst>
          </p:cNvPr>
          <p:cNvPicPr>
            <a:picLocks noChangeAspect="1"/>
          </p:cNvPicPr>
          <p:nvPr/>
        </p:nvPicPr>
        <p:blipFill>
          <a:blip r:embed="rId3"/>
          <a:stretch>
            <a:fillRect/>
          </a:stretch>
        </p:blipFill>
        <p:spPr>
          <a:xfrm>
            <a:off x="2762250" y="2183968"/>
            <a:ext cx="6419850" cy="2671039"/>
          </a:xfrm>
          <a:prstGeom prst="rect">
            <a:avLst/>
          </a:prstGeom>
        </p:spPr>
      </p:pic>
    </p:spTree>
    <p:extLst>
      <p:ext uri="{BB962C8B-B14F-4D97-AF65-F5344CB8AC3E}">
        <p14:creationId xmlns:p14="http://schemas.microsoft.com/office/powerpoint/2010/main" val="27918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70F96230-971D-681E-F209-44F6E32E972B}"/>
              </a:ext>
            </a:extLst>
          </p:cNvPr>
          <p:cNvPicPr>
            <a:picLocks noGrp="1" noChangeAspect="1"/>
          </p:cNvPicPr>
          <p:nvPr>
            <p:ph idx="1"/>
          </p:nvPr>
        </p:nvPicPr>
        <p:blipFill>
          <a:blip r:embed="rId2"/>
          <a:stretch>
            <a:fillRect/>
          </a:stretch>
        </p:blipFill>
        <p:spPr>
          <a:xfrm>
            <a:off x="3169441" y="1381125"/>
            <a:ext cx="6534150" cy="561975"/>
          </a:xfrm>
        </p:spPr>
      </p:pic>
      <p:pic>
        <p:nvPicPr>
          <p:cNvPr id="6" name="Imagen 6" descr="Interfaz de usuario gráfica&#10;&#10;Descripción generada automáticamente">
            <a:extLst>
              <a:ext uri="{FF2B5EF4-FFF2-40B4-BE49-F238E27FC236}">
                <a16:creationId xmlns:a16="http://schemas.microsoft.com/office/drawing/2014/main" id="{FA10AD06-543E-FFBA-B702-1A6D311D05E1}"/>
              </a:ext>
            </a:extLst>
          </p:cNvPr>
          <p:cNvPicPr>
            <a:picLocks noChangeAspect="1"/>
          </p:cNvPicPr>
          <p:nvPr/>
        </p:nvPicPr>
        <p:blipFill>
          <a:blip r:embed="rId3"/>
          <a:stretch>
            <a:fillRect/>
          </a:stretch>
        </p:blipFill>
        <p:spPr>
          <a:xfrm>
            <a:off x="2152650" y="2508047"/>
            <a:ext cx="9153525" cy="3232556"/>
          </a:xfrm>
          <a:prstGeom prst="rect">
            <a:avLst/>
          </a:prstGeom>
        </p:spPr>
      </p:pic>
    </p:spTree>
    <p:extLst>
      <p:ext uri="{BB962C8B-B14F-4D97-AF65-F5344CB8AC3E}">
        <p14:creationId xmlns:p14="http://schemas.microsoft.com/office/powerpoint/2010/main" val="402724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6326C-0CD3-510F-96CF-37F0F3671907}"/>
              </a:ext>
            </a:extLst>
          </p:cNvPr>
          <p:cNvSpPr>
            <a:spLocks noGrp="1"/>
          </p:cNvSpPr>
          <p:nvPr>
            <p:ph type="title"/>
          </p:nvPr>
        </p:nvSpPr>
        <p:spPr/>
        <p:txBody>
          <a:bodyPr/>
          <a:lstStyle/>
          <a:p>
            <a:r>
              <a:rPr lang="es-CO" dirty="0"/>
              <a:t>Encriptación</a:t>
            </a:r>
          </a:p>
        </p:txBody>
      </p:sp>
      <p:pic>
        <p:nvPicPr>
          <p:cNvPr id="5" name="Marcador de contenido 4">
            <a:extLst>
              <a:ext uri="{FF2B5EF4-FFF2-40B4-BE49-F238E27FC236}">
                <a16:creationId xmlns:a16="http://schemas.microsoft.com/office/drawing/2014/main" id="{80576168-5DA0-C277-E9A7-2294D85E9A82}"/>
              </a:ext>
            </a:extLst>
          </p:cNvPr>
          <p:cNvPicPr>
            <a:picLocks noGrp="1" noChangeAspect="1"/>
          </p:cNvPicPr>
          <p:nvPr>
            <p:ph idx="1"/>
          </p:nvPr>
        </p:nvPicPr>
        <p:blipFill>
          <a:blip r:embed="rId2"/>
          <a:stretch>
            <a:fillRect/>
          </a:stretch>
        </p:blipFill>
        <p:spPr>
          <a:xfrm>
            <a:off x="1484313" y="3627800"/>
            <a:ext cx="10018712" cy="1202599"/>
          </a:xfrm>
        </p:spPr>
      </p:pic>
    </p:spTree>
    <p:extLst>
      <p:ext uri="{BB962C8B-B14F-4D97-AF65-F5344CB8AC3E}">
        <p14:creationId xmlns:p14="http://schemas.microsoft.com/office/powerpoint/2010/main" val="197753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4C990-9CB1-A165-A104-D09E3A3D675F}"/>
              </a:ext>
            </a:extLst>
          </p:cNvPr>
          <p:cNvSpPr>
            <a:spLocks noGrp="1"/>
          </p:cNvSpPr>
          <p:nvPr>
            <p:ph type="title"/>
          </p:nvPr>
        </p:nvSpPr>
        <p:spPr>
          <a:xfrm>
            <a:off x="951876" y="685800"/>
            <a:ext cx="10018713" cy="1752599"/>
          </a:xfrm>
        </p:spPr>
        <p:txBody>
          <a:bodyPr/>
          <a:lstStyle/>
          <a:p>
            <a:r>
              <a:rPr lang="es-CO" dirty="0" err="1"/>
              <a:t>Frontend</a:t>
            </a:r>
            <a:r>
              <a:rPr lang="es-CO" dirty="0"/>
              <a:t> </a:t>
            </a:r>
            <a:r>
              <a:rPr lang="es-CO" dirty="0" err="1"/>
              <a:t>boostrap</a:t>
            </a:r>
            <a:endParaRPr lang="es-CO" dirty="0"/>
          </a:p>
        </p:txBody>
      </p:sp>
      <p:pic>
        <p:nvPicPr>
          <p:cNvPr id="5" name="Marcador de contenido 4">
            <a:extLst>
              <a:ext uri="{FF2B5EF4-FFF2-40B4-BE49-F238E27FC236}">
                <a16:creationId xmlns:a16="http://schemas.microsoft.com/office/drawing/2014/main" id="{BF6C1BEF-BB95-EB3E-CB25-4C9F772A4A49}"/>
              </a:ext>
            </a:extLst>
          </p:cNvPr>
          <p:cNvPicPr>
            <a:picLocks noGrp="1" noChangeAspect="1"/>
          </p:cNvPicPr>
          <p:nvPr>
            <p:ph idx="1"/>
          </p:nvPr>
        </p:nvPicPr>
        <p:blipFill>
          <a:blip r:embed="rId2"/>
          <a:stretch>
            <a:fillRect/>
          </a:stretch>
        </p:blipFill>
        <p:spPr>
          <a:xfrm>
            <a:off x="3889327" y="2438399"/>
            <a:ext cx="4143813" cy="3124200"/>
          </a:xfrm>
        </p:spPr>
      </p:pic>
      <p:sp>
        <p:nvSpPr>
          <p:cNvPr id="7" name="CuadroTexto 6">
            <a:extLst>
              <a:ext uri="{FF2B5EF4-FFF2-40B4-BE49-F238E27FC236}">
                <a16:creationId xmlns:a16="http://schemas.microsoft.com/office/drawing/2014/main" id="{2602814B-54AE-8984-B287-A81671B969AE}"/>
              </a:ext>
            </a:extLst>
          </p:cNvPr>
          <p:cNvSpPr txBox="1"/>
          <p:nvPr/>
        </p:nvSpPr>
        <p:spPr>
          <a:xfrm>
            <a:off x="3445667" y="5802868"/>
            <a:ext cx="6096000" cy="369332"/>
          </a:xfrm>
          <a:prstGeom prst="rect">
            <a:avLst/>
          </a:prstGeom>
          <a:noFill/>
        </p:spPr>
        <p:txBody>
          <a:bodyPr wrap="square">
            <a:spAutoFit/>
          </a:bodyPr>
          <a:lstStyle/>
          <a:p>
            <a:r>
              <a:rPr lang="es-ES" dirty="0">
                <a:hlinkClick r:id="rId3"/>
              </a:rPr>
              <a:t>jcmican1/</a:t>
            </a:r>
            <a:r>
              <a:rPr lang="es-ES" dirty="0" err="1">
                <a:hlinkClick r:id="rId3"/>
              </a:rPr>
              <a:t>ProyectoTecnologo</a:t>
            </a:r>
            <a:r>
              <a:rPr lang="es-ES" dirty="0">
                <a:hlinkClick r:id="rId3"/>
              </a:rPr>
              <a:t> at </a:t>
            </a:r>
            <a:r>
              <a:rPr lang="es-ES" dirty="0" err="1">
                <a:hlinkClick r:id="rId3"/>
              </a:rPr>
              <a:t>RamaJuan</a:t>
            </a:r>
            <a:r>
              <a:rPr lang="es-ES" dirty="0">
                <a:hlinkClick r:id="rId3"/>
              </a:rPr>
              <a:t> (github.com)</a:t>
            </a:r>
            <a:endParaRPr lang="es-CO" dirty="0"/>
          </a:p>
        </p:txBody>
      </p:sp>
    </p:spTree>
    <p:extLst>
      <p:ext uri="{BB962C8B-B14F-4D97-AF65-F5344CB8AC3E}">
        <p14:creationId xmlns:p14="http://schemas.microsoft.com/office/powerpoint/2010/main" val="337589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77467" y="949533"/>
            <a:ext cx="11966800" cy="1245200"/>
          </a:xfrm>
          <a:prstGeom prst="rect">
            <a:avLst/>
          </a:prstGeom>
        </p:spPr>
        <p:txBody>
          <a:bodyPr spcFirstLastPara="1" vert="horz" wrap="square" lIns="121900" tIns="121900" rIns="121900" bIns="121900" rtlCol="0" anchor="t" anchorCtr="0">
            <a:noAutofit/>
          </a:bodyPr>
          <a:lstStyle/>
          <a:p>
            <a:pPr algn="l"/>
            <a:r>
              <a:rPr lang="es-419">
                <a:solidFill>
                  <a:schemeClr val="accent5"/>
                </a:solidFill>
              </a:rPr>
              <a:t>Git proyecto</a:t>
            </a:r>
            <a:endParaRPr>
              <a:solidFill>
                <a:schemeClr val="accent5"/>
              </a:solidFill>
            </a:endParaRPr>
          </a:p>
        </p:txBody>
      </p:sp>
      <p:sp>
        <p:nvSpPr>
          <p:cNvPr id="136" name="Google Shape;136;p22"/>
          <p:cNvSpPr txBox="1"/>
          <p:nvPr/>
        </p:nvSpPr>
        <p:spPr>
          <a:xfrm>
            <a:off x="960133" y="2194568"/>
            <a:ext cx="9755600" cy="595059"/>
          </a:xfrm>
          <a:prstGeom prst="rect">
            <a:avLst/>
          </a:prstGeom>
          <a:noFill/>
          <a:ln>
            <a:noFill/>
          </a:ln>
        </p:spPr>
        <p:txBody>
          <a:bodyPr spcFirstLastPara="1" wrap="square" lIns="121900" tIns="121900" rIns="121900" bIns="121900" anchor="t" anchorCtr="0">
            <a:spAutoFit/>
          </a:bodyPr>
          <a:lstStyle/>
          <a:p>
            <a:r>
              <a:rPr lang="es-419" sz="2267">
                <a:solidFill>
                  <a:schemeClr val="lt1"/>
                </a:solidFill>
                <a:latin typeface="Lato"/>
                <a:ea typeface="Lato"/>
                <a:cs typeface="Lato"/>
                <a:sym typeface="Lato"/>
              </a:rPr>
              <a:t>Preparación de archivos con git add &lt;Nombre del archivo o carpeta&gt;</a:t>
            </a:r>
            <a:endParaRPr sz="2267">
              <a:solidFill>
                <a:schemeClr val="lt1"/>
              </a:solidFill>
              <a:latin typeface="Lato"/>
              <a:ea typeface="Lato"/>
              <a:cs typeface="Lato"/>
              <a:sym typeface="Lato"/>
            </a:endParaRPr>
          </a:p>
        </p:txBody>
      </p:sp>
      <p:pic>
        <p:nvPicPr>
          <p:cNvPr id="137" name="Google Shape;137;p22"/>
          <p:cNvPicPr preferRelativeResize="0"/>
          <p:nvPr/>
        </p:nvPicPr>
        <p:blipFill>
          <a:blip r:embed="rId3">
            <a:alphaModFix/>
          </a:blip>
          <a:stretch>
            <a:fillRect/>
          </a:stretch>
        </p:blipFill>
        <p:spPr>
          <a:xfrm>
            <a:off x="2974733" y="2992967"/>
            <a:ext cx="6400800" cy="546100"/>
          </a:xfrm>
          <a:prstGeom prst="rect">
            <a:avLst/>
          </a:prstGeom>
          <a:noFill/>
          <a:ln>
            <a:noFill/>
          </a:ln>
        </p:spPr>
      </p:pic>
      <p:pic>
        <p:nvPicPr>
          <p:cNvPr id="138" name="Google Shape;138;p22"/>
          <p:cNvPicPr preferRelativeResize="0"/>
          <p:nvPr/>
        </p:nvPicPr>
        <p:blipFill>
          <a:blip r:embed="rId4">
            <a:alphaModFix/>
          </a:blip>
          <a:stretch>
            <a:fillRect/>
          </a:stretch>
        </p:blipFill>
        <p:spPr>
          <a:xfrm>
            <a:off x="2161933" y="3742267"/>
            <a:ext cx="7213600" cy="279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77467" y="949533"/>
            <a:ext cx="11966800" cy="1245200"/>
          </a:xfrm>
          <a:prstGeom prst="rect">
            <a:avLst/>
          </a:prstGeom>
        </p:spPr>
        <p:txBody>
          <a:bodyPr spcFirstLastPara="1" vert="horz" wrap="square" lIns="121900" tIns="121900" rIns="121900" bIns="121900" rtlCol="0" anchor="t" anchorCtr="0">
            <a:noAutofit/>
          </a:bodyPr>
          <a:lstStyle/>
          <a:p>
            <a:pPr algn="l"/>
            <a:r>
              <a:rPr lang="es-419">
                <a:solidFill>
                  <a:schemeClr val="accent5"/>
                </a:solidFill>
              </a:rPr>
              <a:t>Git proyecto</a:t>
            </a:r>
            <a:endParaRPr>
              <a:solidFill>
                <a:schemeClr val="accent5"/>
              </a:solidFill>
            </a:endParaRPr>
          </a:p>
        </p:txBody>
      </p:sp>
      <p:sp>
        <p:nvSpPr>
          <p:cNvPr id="151" name="Google Shape;151;p24"/>
          <p:cNvSpPr txBox="1"/>
          <p:nvPr/>
        </p:nvSpPr>
        <p:spPr>
          <a:xfrm>
            <a:off x="960133" y="2194568"/>
            <a:ext cx="10886800" cy="595059"/>
          </a:xfrm>
          <a:prstGeom prst="rect">
            <a:avLst/>
          </a:prstGeom>
          <a:noFill/>
          <a:ln>
            <a:noFill/>
          </a:ln>
        </p:spPr>
        <p:txBody>
          <a:bodyPr spcFirstLastPara="1" wrap="square" lIns="121900" tIns="121900" rIns="121900" bIns="121900" anchor="t" anchorCtr="0">
            <a:spAutoFit/>
          </a:bodyPr>
          <a:lstStyle/>
          <a:p>
            <a:r>
              <a:rPr lang="es-419" sz="2267">
                <a:solidFill>
                  <a:schemeClr val="lt1"/>
                </a:solidFill>
                <a:latin typeface="Lato"/>
                <a:ea typeface="Lato"/>
                <a:cs typeface="Lato"/>
                <a:sym typeface="Lato"/>
              </a:rPr>
              <a:t>Guardado de los archivos en el repositorio local con git commit -m &lt;Mensaje&gt;</a:t>
            </a:r>
            <a:endParaRPr sz="2267">
              <a:solidFill>
                <a:schemeClr val="lt1"/>
              </a:solidFill>
              <a:latin typeface="Lato"/>
              <a:ea typeface="Lato"/>
              <a:cs typeface="Lato"/>
              <a:sym typeface="Lato"/>
            </a:endParaRPr>
          </a:p>
        </p:txBody>
      </p:sp>
      <p:pic>
        <p:nvPicPr>
          <p:cNvPr id="152" name="Google Shape;152;p24"/>
          <p:cNvPicPr preferRelativeResize="0"/>
          <p:nvPr/>
        </p:nvPicPr>
        <p:blipFill>
          <a:blip r:embed="rId3">
            <a:alphaModFix/>
          </a:blip>
          <a:stretch>
            <a:fillRect/>
          </a:stretch>
        </p:blipFill>
        <p:spPr>
          <a:xfrm>
            <a:off x="2167633" y="2928501"/>
            <a:ext cx="7340600" cy="346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77467" y="949533"/>
            <a:ext cx="11966800" cy="1245200"/>
          </a:xfrm>
          <a:prstGeom prst="rect">
            <a:avLst/>
          </a:prstGeom>
        </p:spPr>
        <p:txBody>
          <a:bodyPr spcFirstLastPara="1" vert="horz" wrap="square" lIns="121900" tIns="121900" rIns="121900" bIns="121900" rtlCol="0" anchor="t" anchorCtr="0">
            <a:noAutofit/>
          </a:bodyPr>
          <a:lstStyle/>
          <a:p>
            <a:pPr algn="l"/>
            <a:r>
              <a:rPr lang="es-419">
                <a:solidFill>
                  <a:schemeClr val="accent5"/>
                </a:solidFill>
              </a:rPr>
              <a:t>Git proyecto</a:t>
            </a:r>
            <a:endParaRPr>
              <a:solidFill>
                <a:schemeClr val="accent5"/>
              </a:solidFill>
            </a:endParaRPr>
          </a:p>
        </p:txBody>
      </p:sp>
      <p:sp>
        <p:nvSpPr>
          <p:cNvPr id="158" name="Google Shape;158;p25"/>
          <p:cNvSpPr txBox="1"/>
          <p:nvPr/>
        </p:nvSpPr>
        <p:spPr>
          <a:xfrm>
            <a:off x="960133" y="2194568"/>
            <a:ext cx="9755600" cy="943936"/>
          </a:xfrm>
          <a:prstGeom prst="rect">
            <a:avLst/>
          </a:prstGeom>
          <a:noFill/>
          <a:ln>
            <a:noFill/>
          </a:ln>
        </p:spPr>
        <p:txBody>
          <a:bodyPr spcFirstLastPara="1" wrap="square" lIns="121900" tIns="121900" rIns="121900" bIns="121900" anchor="t" anchorCtr="0">
            <a:spAutoFit/>
          </a:bodyPr>
          <a:lstStyle/>
          <a:p>
            <a:r>
              <a:rPr lang="es-419" sz="2267">
                <a:solidFill>
                  <a:schemeClr val="lt1"/>
                </a:solidFill>
                <a:latin typeface="Lato"/>
                <a:ea typeface="Lato"/>
                <a:cs typeface="Lato"/>
                <a:sym typeface="Lato"/>
              </a:rPr>
              <a:t>Y enviamos los archivos al repositorio remoto con git push origin &lt;nombre de la rama&gt;</a:t>
            </a:r>
            <a:endParaRPr sz="2267">
              <a:solidFill>
                <a:schemeClr val="lt1"/>
              </a:solidFill>
              <a:latin typeface="Lato"/>
              <a:ea typeface="Lato"/>
              <a:cs typeface="Lato"/>
              <a:sym typeface="Lato"/>
            </a:endParaRPr>
          </a:p>
        </p:txBody>
      </p:sp>
      <p:pic>
        <p:nvPicPr>
          <p:cNvPr id="159" name="Google Shape;159;p25"/>
          <p:cNvPicPr preferRelativeResize="0"/>
          <p:nvPr/>
        </p:nvPicPr>
        <p:blipFill>
          <a:blip r:embed="rId3">
            <a:alphaModFix/>
          </a:blip>
          <a:stretch>
            <a:fillRect/>
          </a:stretch>
        </p:blipFill>
        <p:spPr>
          <a:xfrm>
            <a:off x="1946533" y="3661034"/>
            <a:ext cx="8198667" cy="213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416000" y="949367"/>
            <a:ext cx="10930400" cy="1245200"/>
          </a:xfrm>
          <a:prstGeom prst="rect">
            <a:avLst/>
          </a:prstGeom>
        </p:spPr>
        <p:txBody>
          <a:bodyPr spcFirstLastPara="1" vert="horz" wrap="square" lIns="121900" tIns="121900" rIns="121900" bIns="121900" rtlCol="0" anchor="t" anchorCtr="0">
            <a:noAutofit/>
          </a:bodyPr>
          <a:lstStyle/>
          <a:p>
            <a:pPr algn="l"/>
            <a:r>
              <a:rPr lang="es-419">
                <a:solidFill>
                  <a:schemeClr val="accent5"/>
                </a:solidFill>
              </a:rPr>
              <a:t>Git proyecto</a:t>
            </a:r>
            <a:endParaRPr>
              <a:solidFill>
                <a:schemeClr val="accent5"/>
              </a:solidFill>
            </a:endParaRPr>
          </a:p>
        </p:txBody>
      </p:sp>
      <p:sp>
        <p:nvSpPr>
          <p:cNvPr id="165" name="Google Shape;165;p26"/>
          <p:cNvSpPr txBox="1"/>
          <p:nvPr/>
        </p:nvSpPr>
        <p:spPr>
          <a:xfrm>
            <a:off x="960133" y="2194567"/>
            <a:ext cx="9755600" cy="595059"/>
          </a:xfrm>
          <a:prstGeom prst="rect">
            <a:avLst/>
          </a:prstGeom>
          <a:noFill/>
          <a:ln>
            <a:noFill/>
          </a:ln>
        </p:spPr>
        <p:txBody>
          <a:bodyPr spcFirstLastPara="1" wrap="square" lIns="121900" tIns="121900" rIns="121900" bIns="121900" anchor="t" anchorCtr="0">
            <a:spAutoFit/>
          </a:bodyPr>
          <a:lstStyle/>
          <a:p>
            <a:r>
              <a:rPr lang="es-419" sz="2267">
                <a:solidFill>
                  <a:schemeClr val="lt1"/>
                </a:solidFill>
                <a:latin typeface="Lato"/>
                <a:ea typeface="Lato"/>
                <a:cs typeface="Lato"/>
                <a:sym typeface="Lato"/>
              </a:rPr>
              <a:t>archivo cargado</a:t>
            </a:r>
            <a:endParaRPr sz="2267">
              <a:solidFill>
                <a:schemeClr val="lt1"/>
              </a:solidFill>
              <a:latin typeface="Lato"/>
              <a:ea typeface="Lato"/>
              <a:cs typeface="Lato"/>
              <a:sym typeface="Lato"/>
            </a:endParaRPr>
          </a:p>
        </p:txBody>
      </p:sp>
      <p:pic>
        <p:nvPicPr>
          <p:cNvPr id="166" name="Google Shape;166;p26"/>
          <p:cNvPicPr preferRelativeResize="0"/>
          <p:nvPr/>
        </p:nvPicPr>
        <p:blipFill>
          <a:blip r:embed="rId3">
            <a:alphaModFix/>
          </a:blip>
          <a:stretch>
            <a:fillRect/>
          </a:stretch>
        </p:blipFill>
        <p:spPr>
          <a:xfrm>
            <a:off x="2428201" y="3178001"/>
            <a:ext cx="8039100" cy="303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a flecha acertando el centro de una diana">
            <a:extLst>
              <a:ext uri="{FF2B5EF4-FFF2-40B4-BE49-F238E27FC236}">
                <a16:creationId xmlns:a16="http://schemas.microsoft.com/office/drawing/2014/main" id="{64E49BE1-43EB-1BFF-8A8A-82860EBD472F}"/>
              </a:ext>
            </a:extLst>
          </p:cNvPr>
          <p:cNvPicPr>
            <a:picLocks noChangeAspect="1"/>
          </p:cNvPicPr>
          <p:nvPr/>
        </p:nvPicPr>
        <p:blipFill rotWithShape="1">
          <a:blip r:embed="rId2"/>
          <a:srcRect t="22003" b="21747"/>
          <a:stretch/>
        </p:blipFill>
        <p:spPr>
          <a:xfrm>
            <a:off x="20" y="10"/>
            <a:ext cx="12191979" cy="6857990"/>
          </a:xfrm>
          <a:prstGeom prst="rect">
            <a:avLst/>
          </a:prstGeom>
          <a:noFill/>
        </p:spPr>
      </p:pic>
      <p:sp>
        <p:nvSpPr>
          <p:cNvPr id="2" name="Title 1">
            <a:extLst>
              <a:ext uri="{FF2B5EF4-FFF2-40B4-BE49-F238E27FC236}">
                <a16:creationId xmlns:a16="http://schemas.microsoft.com/office/drawing/2014/main" id="{80491E67-B857-90C4-F33E-F6973F342209}"/>
              </a:ext>
            </a:extLst>
          </p:cNvPr>
          <p:cNvSpPr>
            <a:spLocks noGrp="1"/>
          </p:cNvSpPr>
          <p:nvPr>
            <p:ph type="ctrTitle"/>
          </p:nvPr>
        </p:nvSpPr>
        <p:spPr>
          <a:xfrm>
            <a:off x="714377" y="1008063"/>
            <a:ext cx="5029198" cy="2305246"/>
          </a:xfrm>
        </p:spPr>
        <p:txBody>
          <a:bodyPr>
            <a:normAutofit/>
          </a:bodyPr>
          <a:lstStyle/>
          <a:p>
            <a:r>
              <a:rPr lang="es-CO" b="0" dirty="0"/>
              <a:t>Objetivo GENERAL </a:t>
            </a:r>
            <a:endParaRPr lang="en-US" dirty="0"/>
          </a:p>
        </p:txBody>
      </p:sp>
      <p:sp>
        <p:nvSpPr>
          <p:cNvPr id="13" name="Subtitle 2">
            <a:extLst>
              <a:ext uri="{FF2B5EF4-FFF2-40B4-BE49-F238E27FC236}">
                <a16:creationId xmlns:a16="http://schemas.microsoft.com/office/drawing/2014/main" id="{FF89BF47-33BB-8510-A325-F7BD5D069588}"/>
              </a:ext>
            </a:extLst>
          </p:cNvPr>
          <p:cNvSpPr>
            <a:spLocks noGrp="1"/>
          </p:cNvSpPr>
          <p:nvPr>
            <p:ph type="subTitle" idx="1"/>
          </p:nvPr>
        </p:nvSpPr>
        <p:spPr>
          <a:xfrm>
            <a:off x="4086752" y="3720042"/>
            <a:ext cx="6987645" cy="1388534"/>
          </a:xfrm>
        </p:spPr>
        <p:txBody>
          <a:bodyPr vert="horz" lIns="91440" tIns="45720" rIns="91440" bIns="45720" rtlCol="0" anchor="t">
            <a:normAutofit fontScale="92500" lnSpcReduction="10000"/>
          </a:bodyPr>
          <a:lstStyle/>
          <a:p>
            <a:pPr marL="285750" indent="-285750">
              <a:spcBef>
                <a:spcPct val="20000"/>
              </a:spcBef>
              <a:spcAft>
                <a:spcPts val="600"/>
              </a:spcAft>
              <a:buFont typeface="Arial"/>
              <a:buChar char="•"/>
            </a:pPr>
            <a:r>
              <a:rPr lang="es-CO" sz="2400" cap="small" dirty="0">
                <a:effectLst>
                  <a:outerShdw blurRad="38100" dist="38100" dir="2700000" algn="tl">
                    <a:srgbClr val="000000">
                      <a:alpha val="43137"/>
                    </a:srgbClr>
                  </a:outerShdw>
                </a:effectLst>
              </a:rPr>
              <a:t>Desarrollar e implementar un sistema de gestión de inventario de materia prima que permita a la empresa mantener un control adecuado sobre los productos de materia prima disponibles.</a:t>
            </a:r>
            <a:endParaRPr lang="en-US" sz="2400" dirty="0">
              <a:effectLst>
                <a:outerShdw blurRad="38100" dist="38100" dir="2700000" algn="tl">
                  <a:srgbClr val="000000">
                    <a:alpha val="43137"/>
                  </a:srgbClr>
                </a:outerShdw>
              </a:effectLst>
            </a:endParaRPr>
          </a:p>
          <a:p>
            <a:endParaRPr lang="en-US" sz="2400">
              <a:solidFill>
                <a:srgbClr val="FFFFFF"/>
              </a:solidFill>
              <a:effectLst>
                <a:outerShdw blurRad="38100" dist="38100" dir="2700000" algn="tl">
                  <a:srgbClr val="000000">
                    <a:alpha val="43137"/>
                  </a:srgbClr>
                </a:outerShdw>
              </a:effectLst>
            </a:endParaRPr>
          </a:p>
        </p:txBody>
      </p:sp>
      <p:sp>
        <p:nvSpPr>
          <p:cNvPr id="9" name="Date Placeholder 3">
            <a:extLst>
              <a:ext uri="{FF2B5EF4-FFF2-40B4-BE49-F238E27FC236}">
                <a16:creationId xmlns:a16="http://schemas.microsoft.com/office/drawing/2014/main" id="{91142880-CCE0-FFDD-4C36-B91563D7A971}"/>
              </a:ext>
            </a:extLst>
          </p:cNvPr>
          <p:cNvSpPr>
            <a:spLocks noGrp="1"/>
          </p:cNvSpPr>
          <p:nvPr>
            <p:ph type="dt" sz="half" idx="10"/>
          </p:nvPr>
        </p:nvSpPr>
        <p:spPr/>
        <p:txBody>
          <a:bodyPr>
            <a:normAutofit/>
          </a:bodyPr>
          <a:lstStyle/>
          <a:p>
            <a:pPr>
              <a:spcAft>
                <a:spcPts val="600"/>
              </a:spcAft>
            </a:pPr>
            <a:fld id="{F890F67F-F49B-4E59-9580-8F836F6120EE}" type="datetime1">
              <a:rPr lang="en-US" smtClean="0">
                <a:solidFill>
                  <a:srgbClr val="FFFFFF"/>
                </a:solidFill>
                <a:effectLst>
                  <a:outerShdw blurRad="38100" dist="38100" dir="2700000" algn="tl">
                    <a:srgbClr val="000000">
                      <a:alpha val="43137"/>
                    </a:srgbClr>
                  </a:outerShdw>
                </a:effectLst>
              </a:rPr>
              <a:pPr>
                <a:spcAft>
                  <a:spcPts val="600"/>
                </a:spcAft>
              </a:pPr>
              <a:t>9/19/2023</a:t>
            </a:fld>
            <a:endParaRPr lang="en-US">
              <a:solidFill>
                <a:srgbClr val="FFFFFF"/>
              </a:solidFill>
              <a:effectLst>
                <a:outerShdw blurRad="38100" dist="38100" dir="2700000" algn="tl">
                  <a:srgbClr val="000000">
                    <a:alpha val="43137"/>
                  </a:srgbClr>
                </a:outerShdw>
              </a:effectLst>
            </a:endParaRPr>
          </a:p>
        </p:txBody>
      </p:sp>
      <p:sp>
        <p:nvSpPr>
          <p:cNvPr id="11" name="Footer Placeholder 4">
            <a:extLst>
              <a:ext uri="{FF2B5EF4-FFF2-40B4-BE49-F238E27FC236}">
                <a16:creationId xmlns:a16="http://schemas.microsoft.com/office/drawing/2014/main" id="{C3C16EE1-BD95-1B6B-19EE-CA488BF8A718}"/>
              </a:ext>
            </a:extLst>
          </p:cNvPr>
          <p:cNvSpPr>
            <a:spLocks noGrp="1"/>
          </p:cNvSpPr>
          <p:nvPr>
            <p:ph type="ftr" sz="quarter" idx="11"/>
          </p:nvPr>
        </p:nvSpPr>
        <p:spPr/>
        <p:txBody>
          <a:bodyPr>
            <a:normAutofit/>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5">
            <a:extLst>
              <a:ext uri="{FF2B5EF4-FFF2-40B4-BE49-F238E27FC236}">
                <a16:creationId xmlns:a16="http://schemas.microsoft.com/office/drawing/2014/main" id="{BA92B218-A20E-08A3-6FD4-A65AE5AA5C4F}"/>
              </a:ext>
            </a:extLst>
          </p:cNvPr>
          <p:cNvSpPr>
            <a:spLocks noGrp="1"/>
          </p:cNvSpPr>
          <p:nvPr>
            <p:ph type="sldNum" sz="quarter" idx="12"/>
          </p:nvPr>
        </p:nvSpPr>
        <p:spPr/>
        <p:txBody>
          <a:bodyPr>
            <a:normAutofit/>
          </a:bodyPr>
          <a:lstStyle/>
          <a:p>
            <a:pPr>
              <a:spcAft>
                <a:spcPts val="600"/>
              </a:spcAft>
            </a:pPr>
            <a:fld id="{858DEAB1-92DC-414A-ADA8-4EA3E657D3B7}" type="slidenum">
              <a:rPr lang="en-US" smtClean="0">
                <a:solidFill>
                  <a:srgbClr val="FFFFFF"/>
                </a:solidFill>
                <a:effectLst>
                  <a:outerShdw blurRad="38100" dist="38100" dir="2700000" algn="tl">
                    <a:srgbClr val="000000">
                      <a:alpha val="43137"/>
                    </a:srgbClr>
                  </a:outerShdw>
                </a:effectLst>
              </a:rPr>
              <a:pPr>
                <a:spcAft>
                  <a:spcPts val="600"/>
                </a:spcAft>
              </a:pPr>
              <a:t>2</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7231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0199-C0D7-5A98-E172-1E6751DA9829}"/>
              </a:ext>
            </a:extLst>
          </p:cNvPr>
          <p:cNvSpPr>
            <a:spLocks noGrp="1"/>
          </p:cNvSpPr>
          <p:nvPr>
            <p:ph type="ctrTitle"/>
          </p:nvPr>
        </p:nvSpPr>
        <p:spPr>
          <a:xfrm>
            <a:off x="3310070" y="5070533"/>
            <a:ext cx="5508170" cy="728413"/>
          </a:xfrm>
        </p:spPr>
        <p:txBody>
          <a:bodyPr anchor="t">
            <a:normAutofit fontScale="90000"/>
          </a:bodyPr>
          <a:lstStyle/>
          <a:p>
            <a:pPr algn="ctr"/>
            <a:r>
              <a:rPr lang="en-US" b="0"/>
              <a:t>Gracias</a:t>
            </a:r>
          </a:p>
        </p:txBody>
      </p:sp>
      <p:sp>
        <p:nvSpPr>
          <p:cNvPr id="1045"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normAutofit/>
          </a:bodyPr>
          <a:lstStyle/>
          <a:p>
            <a:pPr>
              <a:spcAft>
                <a:spcPts val="600"/>
              </a:spcAft>
            </a:pPr>
            <a:fld id="{70F7EB2B-A6F1-4540-BD63-AC25D02C2874}" type="datetime1">
              <a:rPr lang="en-US" smtClean="0"/>
              <a:pPr>
                <a:spcAft>
                  <a:spcPts val="600"/>
                </a:spcAft>
              </a:pPr>
              <a:t>9/19/2023</a:t>
            </a:fld>
            <a:endParaRPr lang="en-US"/>
          </a:p>
        </p:txBody>
      </p:sp>
      <p:pic>
        <p:nvPicPr>
          <p:cNvPr id="1026" name="Picture 2">
            <a:extLst>
              <a:ext uri="{FF2B5EF4-FFF2-40B4-BE49-F238E27FC236}">
                <a16:creationId xmlns:a16="http://schemas.microsoft.com/office/drawing/2014/main" id="{467EA6F9-BA0A-25A1-3FB1-2F91C3B6A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25" r="-1" b="21225"/>
          <a:stretch/>
        </p:blipFill>
        <p:spPr bwMode="auto">
          <a:xfrm>
            <a:off x="2661879" y="723512"/>
            <a:ext cx="6804552" cy="382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8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A438-56BD-7052-FA28-310E463F9025}"/>
              </a:ext>
            </a:extLst>
          </p:cNvPr>
          <p:cNvSpPr>
            <a:spLocks noGrp="1"/>
          </p:cNvSpPr>
          <p:nvPr>
            <p:ph type="title"/>
          </p:nvPr>
        </p:nvSpPr>
        <p:spPr>
          <a:xfrm>
            <a:off x="1081175" y="970471"/>
            <a:ext cx="5771363" cy="1257299"/>
          </a:xfrm>
        </p:spPr>
        <p:txBody>
          <a:bodyPr anchor="ctr">
            <a:normAutofit/>
          </a:bodyPr>
          <a:lstStyle/>
          <a:p>
            <a:r>
              <a:rPr lang="es-CO" sz="4400" b="0"/>
              <a:t>Objetivos</a:t>
            </a:r>
            <a:r>
              <a:rPr lang="en-US" sz="4400" b="0"/>
              <a:t> </a:t>
            </a:r>
            <a:r>
              <a:rPr lang="es-CO" sz="4400" b="0"/>
              <a:t>específicos</a:t>
            </a:r>
            <a:endParaRPr lang="en-US" sz="4400"/>
          </a:p>
        </p:txBody>
      </p:sp>
      <p:sp>
        <p:nvSpPr>
          <p:cNvPr id="3" name="Content Placeholder 2">
            <a:extLst>
              <a:ext uri="{FF2B5EF4-FFF2-40B4-BE49-F238E27FC236}">
                <a16:creationId xmlns:a16="http://schemas.microsoft.com/office/drawing/2014/main" id="{511B1BD8-C1CB-10C5-3D31-39F55BB4D7B5}"/>
              </a:ext>
            </a:extLst>
          </p:cNvPr>
          <p:cNvSpPr>
            <a:spLocks noGrp="1"/>
          </p:cNvSpPr>
          <p:nvPr>
            <p:ph idx="1"/>
          </p:nvPr>
        </p:nvSpPr>
        <p:spPr>
          <a:xfrm>
            <a:off x="1138685" y="2291151"/>
            <a:ext cx="5771364" cy="2978152"/>
          </a:xfrm>
        </p:spPr>
        <p:txBody>
          <a:bodyPr vert="horz" lIns="91440" tIns="45720" rIns="91440" bIns="45720" rtlCol="0" anchor="t">
            <a:noAutofit/>
          </a:bodyPr>
          <a:lstStyle/>
          <a:p>
            <a:pPr>
              <a:lnSpc>
                <a:spcPct val="110000"/>
              </a:lnSpc>
              <a:spcBef>
                <a:spcPct val="20000"/>
              </a:spcBef>
              <a:spcAft>
                <a:spcPts val="600"/>
              </a:spcAft>
            </a:pPr>
            <a:r>
              <a:rPr lang="es-CO" sz="1600" cap="small"/>
              <a:t>Levantar información.</a:t>
            </a:r>
          </a:p>
          <a:p>
            <a:pPr>
              <a:lnSpc>
                <a:spcPct val="110000"/>
              </a:lnSpc>
              <a:spcBef>
                <a:spcPct val="20000"/>
              </a:spcBef>
              <a:spcAft>
                <a:spcPts val="600"/>
              </a:spcAft>
            </a:pPr>
            <a:r>
              <a:rPr lang="es-CO" sz="1600" cap="small"/>
              <a:t>Identificar el problema.</a:t>
            </a:r>
            <a:endParaRPr lang="es-CO" sz="1600"/>
          </a:p>
          <a:p>
            <a:pPr>
              <a:lnSpc>
                <a:spcPct val="110000"/>
              </a:lnSpc>
              <a:spcBef>
                <a:spcPct val="20000"/>
              </a:spcBef>
              <a:spcAft>
                <a:spcPts val="600"/>
              </a:spcAft>
            </a:pPr>
            <a:r>
              <a:rPr lang="es-CO" sz="1600" cap="small"/>
              <a:t>Identificar y validar los requisitos funciónales y no funcióneles del proyecto.</a:t>
            </a:r>
            <a:endParaRPr lang="en-US" sz="1600"/>
          </a:p>
          <a:p>
            <a:pPr>
              <a:lnSpc>
                <a:spcPct val="110000"/>
              </a:lnSpc>
              <a:spcBef>
                <a:spcPct val="20000"/>
              </a:spcBef>
              <a:spcAft>
                <a:spcPts val="600"/>
              </a:spcAft>
            </a:pPr>
            <a:r>
              <a:rPr lang="es-CO" sz="1600" cap="small"/>
              <a:t>Modelar los casos de uso.</a:t>
            </a:r>
            <a:endParaRPr lang="en-US" sz="1600"/>
          </a:p>
          <a:p>
            <a:pPr>
              <a:lnSpc>
                <a:spcPct val="110000"/>
              </a:lnSpc>
              <a:spcBef>
                <a:spcPct val="20000"/>
              </a:spcBef>
              <a:spcAft>
                <a:spcPts val="600"/>
              </a:spcAft>
            </a:pPr>
            <a:r>
              <a:rPr lang="es-CO" sz="1600" cap="small"/>
              <a:t>Documentar los casos de uso extendió.</a:t>
            </a:r>
            <a:endParaRPr lang="en-US" sz="1600"/>
          </a:p>
          <a:p>
            <a:pPr>
              <a:lnSpc>
                <a:spcPct val="110000"/>
              </a:lnSpc>
              <a:spcBef>
                <a:spcPct val="20000"/>
              </a:spcBef>
              <a:spcAft>
                <a:spcPts val="600"/>
              </a:spcAft>
            </a:pPr>
            <a:r>
              <a:rPr lang="es-CO" sz="1600" cap="small"/>
              <a:t>Maquetar el proyecto.</a:t>
            </a:r>
            <a:endParaRPr lang="en-US" sz="1600"/>
          </a:p>
          <a:p>
            <a:pPr>
              <a:lnSpc>
                <a:spcPct val="110000"/>
              </a:lnSpc>
              <a:spcBef>
                <a:spcPct val="20000"/>
              </a:spcBef>
              <a:spcAft>
                <a:spcPts val="600"/>
              </a:spcAft>
            </a:pPr>
            <a:r>
              <a:rPr lang="es-CO" sz="1600" cap="small"/>
              <a:t>Desarrollar el sistema informático.</a:t>
            </a:r>
            <a:endParaRPr lang="en-US" sz="1600"/>
          </a:p>
          <a:p>
            <a:pPr>
              <a:lnSpc>
                <a:spcPct val="110000"/>
              </a:lnSpc>
              <a:spcBef>
                <a:spcPct val="20000"/>
              </a:spcBef>
              <a:spcAft>
                <a:spcPts val="600"/>
              </a:spcAft>
            </a:pPr>
            <a:r>
              <a:rPr lang="es-CO" sz="1600" cap="small"/>
              <a:t>Validar la calidad del producto por medio de pruebas de software.</a:t>
            </a:r>
            <a:endParaRPr lang="en-US" sz="1600"/>
          </a:p>
          <a:p>
            <a:pPr>
              <a:lnSpc>
                <a:spcPct val="110000"/>
              </a:lnSpc>
              <a:spcBef>
                <a:spcPct val="20000"/>
              </a:spcBef>
              <a:spcAft>
                <a:spcPts val="600"/>
              </a:spcAft>
            </a:pPr>
            <a:r>
              <a:rPr lang="es-CO" sz="1600" cap="small"/>
              <a:t>Mantener el sistema informático.</a:t>
            </a:r>
            <a:endParaRPr lang="en-US" sz="1600"/>
          </a:p>
        </p:txBody>
      </p:sp>
      <p:sp>
        <p:nvSpPr>
          <p:cNvPr id="10"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normAutofit/>
          </a:bodyPr>
          <a:lstStyle/>
          <a:p>
            <a:pPr>
              <a:spcAft>
                <a:spcPts val="600"/>
              </a:spcAft>
            </a:pPr>
            <a:fld id="{CEFE7FEA-B6D0-44EF-892A-C8D990704DAC}" type="datetime1">
              <a:rPr lang="en-US" smtClean="0"/>
              <a:pPr>
                <a:spcAft>
                  <a:spcPts val="600"/>
                </a:spcAft>
              </a:pPr>
              <a:t>9/19/2023</a:t>
            </a:fld>
            <a:endParaRPr lang="en-US"/>
          </a:p>
        </p:txBody>
      </p:sp>
      <p:sp>
        <p:nvSpPr>
          <p:cNvPr id="12"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normAutofit/>
          </a:bodyPr>
          <a:lstStyle/>
          <a:p>
            <a:pPr>
              <a:spcAft>
                <a:spcPts val="600"/>
              </a:spcAft>
            </a:pPr>
            <a:fld id="{5E84AC6A-A0EF-437B-BCEE-4772B0214A58}" type="slidenum">
              <a:rPr lang="en-US" smtClean="0"/>
              <a:pPr>
                <a:spcAft>
                  <a:spcPts val="600"/>
                </a:spcAft>
              </a:pPr>
              <a:t>21</a:t>
            </a:fld>
            <a:endParaRPr lang="en-US"/>
          </a:p>
        </p:txBody>
      </p:sp>
      <p:pic>
        <p:nvPicPr>
          <p:cNvPr id="4" name="Picture 4">
            <a:extLst>
              <a:ext uri="{FF2B5EF4-FFF2-40B4-BE49-F238E27FC236}">
                <a16:creationId xmlns:a16="http://schemas.microsoft.com/office/drawing/2014/main" id="{1C3F2A3B-1750-2BF7-4B64-5E9F53A262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4959" y="1856979"/>
            <a:ext cx="3144042" cy="3144042"/>
          </a:xfrm>
          <a:prstGeom prst="rect">
            <a:avLst/>
          </a:prstGeom>
          <a:noFill/>
        </p:spPr>
      </p:pic>
      <p:sp>
        <p:nvSpPr>
          <p:cNvPr id="5" name="TextBox 4">
            <a:extLst>
              <a:ext uri="{FF2B5EF4-FFF2-40B4-BE49-F238E27FC236}">
                <a16:creationId xmlns:a16="http://schemas.microsoft.com/office/drawing/2014/main" id="{E0FB7B33-1EBD-255E-B338-CB87A620C933}"/>
              </a:ext>
            </a:extLst>
          </p:cNvPr>
          <p:cNvSpPr txBox="1"/>
          <p:nvPr/>
        </p:nvSpPr>
        <p:spPr>
          <a:xfrm>
            <a:off x="8860639" y="6657945"/>
            <a:ext cx="333136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Esta foto</a:t>
            </a:r>
            <a:r>
              <a:rPr lang="en-US" sz="700">
                <a:solidFill>
                  <a:srgbClr val="FFFFFF"/>
                </a:solidFill>
              </a:rPr>
              <a:t> de Autor desconocido se concede bajo licencia de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368599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Muchos signos de interrogación sobre fondo negro">
            <a:extLst>
              <a:ext uri="{FF2B5EF4-FFF2-40B4-BE49-F238E27FC236}">
                <a16:creationId xmlns:a16="http://schemas.microsoft.com/office/drawing/2014/main" id="{B656BE2E-5DF3-801B-BCCD-1B54BC6FA258}"/>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7787"/>
          <a:stretch/>
        </p:blipFill>
        <p:spPr>
          <a:xfrm>
            <a:off x="20" y="10"/>
            <a:ext cx="12191980" cy="6857989"/>
          </a:xfrm>
          <a:prstGeom prst="rect">
            <a:avLst/>
          </a:prstGeom>
          <a:noFill/>
        </p:spPr>
      </p:pic>
      <p:sp>
        <p:nvSpPr>
          <p:cNvPr id="2" name="Title 1">
            <a:extLst>
              <a:ext uri="{FF2B5EF4-FFF2-40B4-BE49-F238E27FC236}">
                <a16:creationId xmlns:a16="http://schemas.microsoft.com/office/drawing/2014/main" id="{AADDD225-9F7E-CC26-10B5-72FA764967C5}"/>
              </a:ext>
            </a:extLst>
          </p:cNvPr>
          <p:cNvSpPr>
            <a:spLocks noGrp="1"/>
          </p:cNvSpPr>
          <p:nvPr>
            <p:ph type="title"/>
          </p:nvPr>
        </p:nvSpPr>
        <p:spPr>
          <a:xfrm>
            <a:off x="3600676" y="994272"/>
            <a:ext cx="4394201" cy="1588106"/>
          </a:xfrm>
        </p:spPr>
        <p:txBody>
          <a:bodyPr anchor="t">
            <a:normAutofit/>
          </a:bodyPr>
          <a:lstStyle/>
          <a:p>
            <a:pPr algn="ctr"/>
            <a:r>
              <a:rPr lang="es-CO" sz="4800" b="0"/>
              <a:t>Pregunta problema.</a:t>
            </a:r>
            <a:endParaRPr lang="en-US" sz="4800" b="0"/>
          </a:p>
          <a:p>
            <a:pPr algn="r"/>
            <a:endParaRPr lang="en-US" sz="4800">
              <a:solidFill>
                <a:srgbClr val="FFFFFF"/>
              </a:solidFill>
            </a:endParaRPr>
          </a:p>
        </p:txBody>
      </p:sp>
      <p:sp>
        <p:nvSpPr>
          <p:cNvPr id="3" name="Content Placeholder 2">
            <a:extLst>
              <a:ext uri="{FF2B5EF4-FFF2-40B4-BE49-F238E27FC236}">
                <a16:creationId xmlns:a16="http://schemas.microsoft.com/office/drawing/2014/main" id="{B531A191-C576-A307-1A88-92459F0AA5F5}"/>
              </a:ext>
            </a:extLst>
          </p:cNvPr>
          <p:cNvSpPr>
            <a:spLocks noGrp="1"/>
          </p:cNvSpPr>
          <p:nvPr>
            <p:ph idx="1"/>
          </p:nvPr>
        </p:nvSpPr>
        <p:spPr>
          <a:xfrm>
            <a:off x="1977908" y="2824750"/>
            <a:ext cx="7639739" cy="2286000"/>
          </a:xfrm>
        </p:spPr>
        <p:txBody>
          <a:bodyPr vert="horz" lIns="91440" tIns="45720" rIns="91440" bIns="45720" rtlCol="0">
            <a:normAutofit/>
          </a:bodyPr>
          <a:lstStyle/>
          <a:p>
            <a:pPr algn="ctr"/>
            <a:r>
              <a:rPr lang="es-CO" sz="2800" cap="small"/>
              <a:t>"¿Cómo se puede mejorar el control y la gestión de inventario en una empresa para </a:t>
            </a:r>
            <a:r>
              <a:rPr lang="es-CO" sz="3200" cap="small"/>
              <a:t>evitar</a:t>
            </a:r>
            <a:r>
              <a:rPr lang="es-CO" sz="2800" cap="small"/>
              <a:t> la falta de disponibilidad de productos y su mala gestión?“.</a:t>
            </a:r>
            <a:endParaRPr lang="en-US" sz="2800"/>
          </a:p>
        </p:txBody>
      </p:sp>
      <p:sp>
        <p:nvSpPr>
          <p:cNvPr id="9"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normAutofit/>
          </a:bodyPr>
          <a:lstStyle/>
          <a:p>
            <a:pPr>
              <a:spcAft>
                <a:spcPts val="600"/>
              </a:spcAft>
            </a:pPr>
            <a:fld id="{A9ECDA12-4B7E-4690-8F70-E4D13D446BD6}" type="datetime1">
              <a:rPr lang="en-US">
                <a:solidFill>
                  <a:srgbClr val="FFFFFF"/>
                </a:solidFill>
              </a:rPr>
              <a:pPr>
                <a:spcAft>
                  <a:spcPts val="600"/>
                </a:spcAft>
              </a:pPr>
              <a:t>9/19/2023</a:t>
            </a:fld>
            <a:endParaRPr lang="en-US">
              <a:solidFill>
                <a:srgbClr val="FFFFFF"/>
              </a:solidFill>
            </a:endParaRPr>
          </a:p>
        </p:txBody>
      </p:sp>
      <p:sp>
        <p:nvSpPr>
          <p:cNvPr id="11"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normAutofit/>
          </a:bodyPr>
          <a:lstStyle/>
          <a:p>
            <a:pPr>
              <a:spcAft>
                <a:spcPts val="600"/>
              </a:spcAft>
            </a:pPr>
            <a:r>
              <a:rPr lang="en-US">
                <a:solidFill>
                  <a:srgbClr val="FFFFFF"/>
                </a:solidFill>
              </a:rPr>
              <a:t>Sample Footer Text</a:t>
            </a:r>
          </a:p>
        </p:txBody>
      </p:sp>
      <p:sp>
        <p:nvSpPr>
          <p:cNvPr id="13"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normAutofit/>
          </a:bodyPr>
          <a:lstStyle/>
          <a:p>
            <a:pPr>
              <a:spcAft>
                <a:spcPts val="600"/>
              </a:spcAft>
            </a:pPr>
            <a:fld id="{5E84AC6A-A0EF-437B-BCEE-4772B0214A58}" type="slidenum">
              <a:rPr lang="en-US">
                <a:solidFill>
                  <a:srgbClr val="FFFFFF"/>
                </a:solidFill>
              </a:rPr>
              <a:pPr>
                <a:spcAft>
                  <a:spcPts val="600"/>
                </a:spcAft>
              </a:pPr>
              <a:t>22</a:t>
            </a:fld>
            <a:endParaRPr lang="en-US">
              <a:solidFill>
                <a:srgbClr val="FFFFFF"/>
              </a:solidFill>
            </a:endParaRPr>
          </a:p>
        </p:txBody>
      </p:sp>
    </p:spTree>
    <p:extLst>
      <p:ext uri="{BB962C8B-B14F-4D97-AF65-F5344CB8AC3E}">
        <p14:creationId xmlns:p14="http://schemas.microsoft.com/office/powerpoint/2010/main" val="182117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Hojas verdes compuestas exuberantes">
            <a:extLst>
              <a:ext uri="{FF2B5EF4-FFF2-40B4-BE49-F238E27FC236}">
                <a16:creationId xmlns:a16="http://schemas.microsoft.com/office/drawing/2014/main" id="{9408BF04-B117-15E7-8C5E-AD7418D6BE60}"/>
              </a:ext>
            </a:extLst>
          </p:cNvPr>
          <p:cNvPicPr>
            <a:picLocks noChangeAspect="1"/>
          </p:cNvPicPr>
          <p:nvPr/>
        </p:nvPicPr>
        <p:blipFill rotWithShape="1">
          <a:blip r:embed="rId2" cstate="print">
            <a:alphaModFix amt="60000"/>
            <a:extLst>
              <a:ext uri="{28A0092B-C50C-407E-A947-70E740481C1C}">
                <a14:useLocalDpi xmlns:a14="http://schemas.microsoft.com/office/drawing/2010/main" val="0"/>
              </a:ext>
            </a:extLst>
          </a:blip>
          <a:srcRect t="3849" b="11882"/>
          <a:stretch/>
        </p:blipFill>
        <p:spPr>
          <a:xfrm>
            <a:off x="20" y="10"/>
            <a:ext cx="12191980" cy="6857989"/>
          </a:xfrm>
          <a:prstGeom prst="rect">
            <a:avLst/>
          </a:prstGeom>
          <a:noFill/>
        </p:spPr>
      </p:pic>
      <p:sp>
        <p:nvSpPr>
          <p:cNvPr id="2" name="Title 1">
            <a:extLst>
              <a:ext uri="{FF2B5EF4-FFF2-40B4-BE49-F238E27FC236}">
                <a16:creationId xmlns:a16="http://schemas.microsoft.com/office/drawing/2014/main" id="{30080E33-0621-18A1-6FD7-C362163C2801}"/>
              </a:ext>
            </a:extLst>
          </p:cNvPr>
          <p:cNvSpPr>
            <a:spLocks noGrp="1"/>
          </p:cNvSpPr>
          <p:nvPr>
            <p:ph type="title"/>
          </p:nvPr>
        </p:nvSpPr>
        <p:spPr>
          <a:xfrm>
            <a:off x="3898899" y="2015823"/>
            <a:ext cx="4394201" cy="684263"/>
          </a:xfrm>
        </p:spPr>
        <p:txBody>
          <a:bodyPr anchor="t">
            <a:normAutofit/>
          </a:bodyPr>
          <a:lstStyle/>
          <a:p>
            <a:pPr algn="ctr"/>
            <a:r>
              <a:rPr lang="es-CO" sz="2300" b="0"/>
              <a:t>Planteamiento del problema.</a:t>
            </a:r>
            <a:endParaRPr lang="en-US" sz="2300" b="0"/>
          </a:p>
        </p:txBody>
      </p:sp>
      <p:sp>
        <p:nvSpPr>
          <p:cNvPr id="3" name="Content Placeholder 2">
            <a:extLst>
              <a:ext uri="{FF2B5EF4-FFF2-40B4-BE49-F238E27FC236}">
                <a16:creationId xmlns:a16="http://schemas.microsoft.com/office/drawing/2014/main" id="{BF564AC9-166D-CE05-66A9-53AFBC93B3CB}"/>
              </a:ext>
            </a:extLst>
          </p:cNvPr>
          <p:cNvSpPr>
            <a:spLocks noGrp="1"/>
          </p:cNvSpPr>
          <p:nvPr>
            <p:ph idx="1"/>
          </p:nvPr>
        </p:nvSpPr>
        <p:spPr>
          <a:xfrm>
            <a:off x="1066799" y="2960792"/>
            <a:ext cx="9982201" cy="2412685"/>
          </a:xfrm>
        </p:spPr>
        <p:txBody>
          <a:bodyPr vert="horz" lIns="91440" tIns="45720" rIns="91440" bIns="45720" rtlCol="0">
            <a:normAutofit/>
          </a:bodyPr>
          <a:lstStyle/>
          <a:p>
            <a:pPr algn="ctr">
              <a:lnSpc>
                <a:spcPct val="110000"/>
              </a:lnSpc>
            </a:pPr>
            <a:r>
              <a:rPr lang="es-CO" sz="1600" cap="small"/>
              <a:t>La empresa Anguie pizza enfrenta problemas de gestión de inventario sobre materia prima debido a la falta de sistemas de archivo y registro, lo que resulta en la falta de disponibilidad de ingredientes frescos y en el desperdicio de alimentos. Como resultado, la empresa está experimentando pérdidas económicas y baja eficiencia en su actividad empresarial. ¿Cómo podemos implementar un sistema de gestión de inventario efectivo para garantizar la disponibilidad constante de los ingredientes necesarios para la producción de pizzas frescas y de calidad, al tiempo que se minimiza el desperdicio de alimentos y se maximiza la eficiencia en el proceso de producción?.</a:t>
            </a:r>
            <a:endParaRPr lang="en-US" sz="1600"/>
          </a:p>
        </p:txBody>
      </p:sp>
      <p:sp>
        <p:nvSpPr>
          <p:cNvPr id="20"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lstStyle/>
          <a:p>
            <a:pPr>
              <a:spcAft>
                <a:spcPts val="600"/>
              </a:spcAft>
            </a:pPr>
            <a:fld id="{FC148CC4-EC19-4838-B858-74AAFA5B7351}" type="datetime1">
              <a:rPr lang="en-US" smtClean="0">
                <a:solidFill>
                  <a:srgbClr val="FFFFFF"/>
                </a:solidFill>
                <a:effectLst>
                  <a:outerShdw blurRad="38100" dist="38100" dir="2700000" algn="tl">
                    <a:srgbClr val="000000">
                      <a:alpha val="43137"/>
                    </a:srgbClr>
                  </a:outerShdw>
                </a:effectLst>
              </a:rPr>
              <a:pPr>
                <a:spcAft>
                  <a:spcPts val="600"/>
                </a:spcAft>
              </a:pPr>
              <a:t>9/19/2023</a:t>
            </a:fld>
            <a:endParaRPr lang="en-US">
              <a:solidFill>
                <a:srgbClr val="FFFFFF"/>
              </a:solidFill>
              <a:effectLst>
                <a:outerShdw blurRad="38100" dist="38100" dir="2700000" algn="tl">
                  <a:srgbClr val="000000">
                    <a:alpha val="43137"/>
                  </a:srgbClr>
                </a:outerShdw>
              </a:effectLst>
            </a:endParaRPr>
          </a:p>
        </p:txBody>
      </p:sp>
      <p:sp>
        <p:nvSpPr>
          <p:cNvPr id="21"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22"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lstStyle/>
          <a:p>
            <a:pPr>
              <a:spcAft>
                <a:spcPts val="600"/>
              </a:spcAft>
            </a:pPr>
            <a:fld id="{5E84AC6A-A0EF-437B-BCEE-4772B0214A58}" type="slidenum">
              <a:rPr lang="en-US" smtClean="0">
                <a:solidFill>
                  <a:srgbClr val="FFFFFF"/>
                </a:solidFill>
                <a:effectLst>
                  <a:outerShdw blurRad="38100" dist="38100" dir="2700000" algn="tl">
                    <a:srgbClr val="000000">
                      <a:alpha val="43137"/>
                    </a:srgbClr>
                  </a:outerShdw>
                </a:effectLst>
              </a:rPr>
              <a:pPr>
                <a:spcAft>
                  <a:spcPts val="600"/>
                </a:spcAft>
              </a:pPr>
              <a:t>23</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745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9C63-495F-6715-3559-D72DEB4F22AD}"/>
              </a:ext>
            </a:extLst>
          </p:cNvPr>
          <p:cNvSpPr>
            <a:spLocks noGrp="1"/>
          </p:cNvSpPr>
          <p:nvPr>
            <p:ph type="title"/>
          </p:nvPr>
        </p:nvSpPr>
        <p:spPr>
          <a:xfrm>
            <a:off x="1066799" y="1131497"/>
            <a:ext cx="8606346" cy="1257299"/>
          </a:xfrm>
        </p:spPr>
        <p:txBody>
          <a:bodyPr anchor="ctr">
            <a:normAutofit/>
          </a:bodyPr>
          <a:lstStyle/>
          <a:p>
            <a:r>
              <a:rPr lang="es-CO" sz="4800" b="0"/>
              <a:t>Alcance del proyecto</a:t>
            </a:r>
            <a:endParaRPr lang="en-US" sz="4800"/>
          </a:p>
        </p:txBody>
      </p:sp>
      <p:sp>
        <p:nvSpPr>
          <p:cNvPr id="3" name="Content Placeholder 2">
            <a:extLst>
              <a:ext uri="{FF2B5EF4-FFF2-40B4-BE49-F238E27FC236}">
                <a16:creationId xmlns:a16="http://schemas.microsoft.com/office/drawing/2014/main" id="{8DCABEEE-8333-B72F-4382-B1470FA5ADAB}"/>
              </a:ext>
            </a:extLst>
          </p:cNvPr>
          <p:cNvSpPr>
            <a:spLocks noGrp="1"/>
          </p:cNvSpPr>
          <p:nvPr>
            <p:ph idx="1"/>
          </p:nvPr>
        </p:nvSpPr>
        <p:spPr>
          <a:xfrm>
            <a:off x="1066798" y="2736850"/>
            <a:ext cx="5029202" cy="2978152"/>
          </a:xfrm>
        </p:spPr>
        <p:txBody>
          <a:bodyPr vert="horz" lIns="91440" tIns="45720" rIns="91440" bIns="45720" rtlCol="0">
            <a:normAutofit fontScale="92500"/>
          </a:bodyPr>
          <a:lstStyle/>
          <a:p>
            <a:r>
              <a:rPr lang="es-CO" cap="small"/>
              <a:t>El Sistema informático (SIMP)está compuesto por base de datos, motor de búsqueda, sistema de tratamiento de datos e interfaz gráfica eficiente y sencilla alojado en la red con el fin de registrar y tratar los datos del inventario de materia prima.</a:t>
            </a:r>
            <a:endParaRPr lang="en-US"/>
          </a:p>
        </p:txBody>
      </p:sp>
      <p:sp>
        <p:nvSpPr>
          <p:cNvPr id="10"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lstStyle/>
          <a:p>
            <a:pPr>
              <a:spcAft>
                <a:spcPts val="600"/>
              </a:spcAft>
            </a:pPr>
            <a:fld id="{E0A2FE44-02B4-4E8F-BC62-53CDCED69E4D}" type="datetime1">
              <a:rPr lang="en-US" smtClean="0">
                <a:solidFill>
                  <a:srgbClr val="FFFFFF"/>
                </a:solidFill>
                <a:effectLst>
                  <a:outerShdw blurRad="38100" dist="38100" dir="2700000" algn="tl">
                    <a:srgbClr val="000000">
                      <a:alpha val="43137"/>
                    </a:srgbClr>
                  </a:outerShdw>
                </a:effectLst>
              </a:rPr>
              <a:pPr>
                <a:spcAft>
                  <a:spcPts val="600"/>
                </a:spcAft>
              </a:pPr>
              <a:t>9/19/2023</a:t>
            </a:fld>
            <a:endParaRPr lang="en-US">
              <a:solidFill>
                <a:srgbClr val="FFFFFF"/>
              </a:solidFill>
              <a:effectLst>
                <a:outerShdw blurRad="38100" dist="38100" dir="2700000" algn="tl">
                  <a:srgbClr val="000000">
                    <a:alpha val="43137"/>
                  </a:srgbClr>
                </a:outerShdw>
              </a:effectLst>
            </a:endParaRPr>
          </a:p>
        </p:txBody>
      </p:sp>
      <p:sp>
        <p:nvSpPr>
          <p:cNvPr id="12"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4"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lstStyle/>
          <a:p>
            <a:pPr>
              <a:spcAft>
                <a:spcPts val="600"/>
              </a:spcAft>
            </a:pPr>
            <a:fld id="{5E84AC6A-A0EF-437B-BCEE-4772B0214A58}" type="slidenum">
              <a:rPr lang="en-US" smtClean="0">
                <a:solidFill>
                  <a:srgbClr val="FFFFFF"/>
                </a:solidFill>
                <a:effectLst>
                  <a:outerShdw blurRad="38100" dist="38100" dir="2700000" algn="tl">
                    <a:srgbClr val="000000">
                      <a:alpha val="43137"/>
                    </a:srgbClr>
                  </a:outerShdw>
                </a:effectLst>
              </a:rPr>
              <a:pPr>
                <a:spcAft>
                  <a:spcPts val="600"/>
                </a:spcAft>
              </a:pPr>
              <a:t>24</a:t>
            </a:fld>
            <a:endParaRPr lang="en-US">
              <a:solidFill>
                <a:srgbClr val="FFFFFF"/>
              </a:solidFill>
              <a:effectLst>
                <a:outerShdw blurRad="38100" dist="38100" dir="2700000" algn="tl">
                  <a:srgbClr val="000000">
                    <a:alpha val="43137"/>
                  </a:srgbClr>
                </a:outerShdw>
              </a:effectLst>
            </a:endParaRPr>
          </a:p>
        </p:txBody>
      </p:sp>
      <p:pic>
        <p:nvPicPr>
          <p:cNvPr id="5" name="Imagen 4" descr="Primer plano de una regla de madera blanca y amarilla">
            <a:extLst>
              <a:ext uri="{FF2B5EF4-FFF2-40B4-BE49-F238E27FC236}">
                <a16:creationId xmlns:a16="http://schemas.microsoft.com/office/drawing/2014/main" id="{C1094F18-F4C0-28D1-94EB-D940505A16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229" r="-3" b="7228"/>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noFill/>
        </p:spPr>
      </p:pic>
    </p:spTree>
    <p:extLst>
      <p:ext uri="{BB962C8B-B14F-4D97-AF65-F5344CB8AC3E}">
        <p14:creationId xmlns:p14="http://schemas.microsoft.com/office/powerpoint/2010/main" val="400644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F2B9-15F1-9205-6C4C-B18B37DC03FB}"/>
              </a:ext>
            </a:extLst>
          </p:cNvPr>
          <p:cNvSpPr>
            <a:spLocks noGrp="1"/>
          </p:cNvSpPr>
          <p:nvPr>
            <p:ph type="title"/>
          </p:nvPr>
        </p:nvSpPr>
        <p:spPr>
          <a:xfrm>
            <a:off x="1066800" y="1142999"/>
            <a:ext cx="4173416" cy="1257299"/>
          </a:xfrm>
        </p:spPr>
        <p:txBody>
          <a:bodyPr anchor="ctr">
            <a:normAutofit/>
          </a:bodyPr>
          <a:lstStyle/>
          <a:p>
            <a:r>
              <a:rPr lang="es-CO" b="0"/>
              <a:t>Justificación</a:t>
            </a:r>
            <a:endParaRPr lang="en-US" b="0"/>
          </a:p>
          <a:p>
            <a:endParaRPr lang="en-US"/>
          </a:p>
        </p:txBody>
      </p:sp>
      <p:sp>
        <p:nvSpPr>
          <p:cNvPr id="3" name="Content Placeholder 2">
            <a:extLst>
              <a:ext uri="{FF2B5EF4-FFF2-40B4-BE49-F238E27FC236}">
                <a16:creationId xmlns:a16="http://schemas.microsoft.com/office/drawing/2014/main" id="{278F83A5-C5E1-3F58-F35C-00AD5F95CF7E}"/>
              </a:ext>
            </a:extLst>
          </p:cNvPr>
          <p:cNvSpPr>
            <a:spLocks noGrp="1"/>
          </p:cNvSpPr>
          <p:nvPr>
            <p:ph idx="1"/>
          </p:nvPr>
        </p:nvSpPr>
        <p:spPr>
          <a:xfrm>
            <a:off x="502493" y="2026406"/>
            <a:ext cx="5094076" cy="3851237"/>
          </a:xfrm>
        </p:spPr>
        <p:txBody>
          <a:bodyPr vert="horz" lIns="91440" tIns="45720" rIns="91440" bIns="45720" rtlCol="0">
            <a:noAutofit/>
          </a:bodyPr>
          <a:lstStyle/>
          <a:p>
            <a:pPr>
              <a:lnSpc>
                <a:spcPct val="110000"/>
              </a:lnSpc>
              <a:spcBef>
                <a:spcPct val="20000"/>
              </a:spcBef>
              <a:spcAft>
                <a:spcPts val="600"/>
              </a:spcAft>
            </a:pPr>
            <a:r>
              <a:rPr lang="es-CO" sz="1500" cap="small"/>
              <a:t>En la actualidad la microempresa Anguie no cuenta con el control de su inventario de materias primas como para poder competir en el contexto actual del mercado colombiano, ya que el mercado colombiano a raíz de la pandemia de coronavirus se avisto obligado a evolucionar e implementar sistemas informáticos para una mayor eficiencia y competitividad en el mercado; además de mantenerse competitivos obtendría beneficios como:</a:t>
            </a:r>
            <a:endParaRPr lang="es-CO" sz="1500"/>
          </a:p>
          <a:p>
            <a:pPr lvl="1">
              <a:lnSpc>
                <a:spcPct val="110000"/>
              </a:lnSpc>
              <a:spcBef>
                <a:spcPct val="20000"/>
              </a:spcBef>
              <a:spcAft>
                <a:spcPts val="600"/>
              </a:spcAft>
              <a:buFont typeface="Neue Haas Grotesk Text Pro" panose="020B0604020202020204" pitchFamily="34" charset="0"/>
              <a:buChar char="–"/>
            </a:pPr>
            <a:r>
              <a:rPr lang="es-CO" sz="1500" cap="small"/>
              <a:t>La planeación en compras de productos </a:t>
            </a:r>
            <a:endParaRPr lang="es-CO" sz="1500"/>
          </a:p>
          <a:p>
            <a:pPr lvl="1">
              <a:lnSpc>
                <a:spcPct val="110000"/>
              </a:lnSpc>
              <a:spcBef>
                <a:spcPct val="20000"/>
              </a:spcBef>
              <a:spcAft>
                <a:spcPts val="600"/>
              </a:spcAft>
              <a:buFont typeface="Neue Haas Grotesk Text Pro" panose="020B0604020202020204" pitchFamily="34" charset="0"/>
              <a:buChar char="–"/>
            </a:pPr>
            <a:r>
              <a:rPr lang="es-CO" sz="1500" cap="small"/>
              <a:t>Historial del valor de los insumos</a:t>
            </a:r>
            <a:endParaRPr lang="es-CO" sz="1500"/>
          </a:p>
          <a:p>
            <a:pPr lvl="1">
              <a:lnSpc>
                <a:spcPct val="110000"/>
              </a:lnSpc>
              <a:spcBef>
                <a:spcPct val="20000"/>
              </a:spcBef>
              <a:spcAft>
                <a:spcPts val="600"/>
              </a:spcAft>
              <a:buFont typeface="Neue Haas Grotesk Text Pro" panose="020B0604020202020204" pitchFamily="34" charset="0"/>
              <a:buChar char="–"/>
            </a:pPr>
            <a:r>
              <a:rPr lang="es-CO" sz="1500" cap="small"/>
              <a:t>Detección de productos infructíferos</a:t>
            </a:r>
            <a:endParaRPr lang="es-CO" sz="1500"/>
          </a:p>
          <a:p>
            <a:pPr lvl="1">
              <a:lnSpc>
                <a:spcPct val="110000"/>
              </a:lnSpc>
              <a:spcBef>
                <a:spcPct val="20000"/>
              </a:spcBef>
              <a:spcAft>
                <a:spcPts val="600"/>
              </a:spcAft>
              <a:buFont typeface="Neue Haas Grotesk Text Pro" panose="020B0604020202020204" pitchFamily="34" charset="0"/>
              <a:buChar char="–"/>
            </a:pPr>
            <a:r>
              <a:rPr lang="es-CO" sz="1500" cap="small"/>
              <a:t>Ajustes de precios</a:t>
            </a:r>
            <a:endParaRPr lang="en-US" sz="1500"/>
          </a:p>
        </p:txBody>
      </p:sp>
      <p:sp>
        <p:nvSpPr>
          <p:cNvPr id="20"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normAutofit/>
          </a:bodyPr>
          <a:lstStyle/>
          <a:p>
            <a:pPr>
              <a:spcAft>
                <a:spcPts val="600"/>
              </a:spcAft>
            </a:pPr>
            <a:fld id="{3CF9CF7A-52D1-4237-B832-A6951EF53FD7}" type="datetime1">
              <a:rPr lang="en-US" smtClean="0">
                <a:effectLst>
                  <a:outerShdw blurRad="38100" dist="38100" dir="2700000" algn="tl">
                    <a:srgbClr val="000000">
                      <a:alpha val="43137"/>
                    </a:srgbClr>
                  </a:outerShdw>
                </a:effectLst>
              </a:rPr>
              <a:pPr>
                <a:spcAft>
                  <a:spcPts val="600"/>
                </a:spcAft>
              </a:pPr>
              <a:t>9/19/2023</a:t>
            </a:fld>
            <a:endParaRPr lang="en-US">
              <a:effectLst>
                <a:outerShdw blurRad="38100" dist="38100" dir="2700000" algn="tl">
                  <a:srgbClr val="000000">
                    <a:alpha val="43137"/>
                  </a:srgbClr>
                </a:outerShdw>
              </a:effectLst>
            </a:endParaRPr>
          </a:p>
        </p:txBody>
      </p:sp>
      <p:sp>
        <p:nvSpPr>
          <p:cNvPr id="21"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22"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normAutofit/>
          </a:bodyPr>
          <a:lstStyle/>
          <a:p>
            <a:pPr>
              <a:spcAft>
                <a:spcPts val="600"/>
              </a:spcAft>
            </a:pPr>
            <a:fld id="{5E84AC6A-A0EF-437B-BCEE-4772B0214A58}" type="slidenum">
              <a:rPr lang="en-US" smtClean="0">
                <a:effectLst>
                  <a:outerShdw blurRad="38100" dist="38100" dir="2700000" algn="tl">
                    <a:srgbClr val="000000">
                      <a:alpha val="43137"/>
                    </a:srgbClr>
                  </a:outerShdw>
                </a:effectLst>
              </a:rPr>
              <a:pPr>
                <a:spcAft>
                  <a:spcPts val="600"/>
                </a:spcAft>
              </a:pPr>
              <a:t>25</a:t>
            </a:fld>
            <a:endParaRPr lang="en-US">
              <a:effectLst>
                <a:outerShdw blurRad="38100" dist="38100" dir="2700000" algn="tl">
                  <a:srgbClr val="000000">
                    <a:alpha val="43137"/>
                  </a:srgbClr>
                </a:outerShdw>
              </a:effectLst>
            </a:endParaRPr>
          </a:p>
        </p:txBody>
      </p:sp>
      <p:pic>
        <p:nvPicPr>
          <p:cNvPr id="7" name="Imagen 6" descr="Imagen que contiene tabla&#10;&#10;Descripción generada automáticamente">
            <a:extLst>
              <a:ext uri="{FF2B5EF4-FFF2-40B4-BE49-F238E27FC236}">
                <a16:creationId xmlns:a16="http://schemas.microsoft.com/office/drawing/2014/main" id="{4C307F46-B46A-A6BE-673A-68BE6758293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754" r="31011" b="2"/>
          <a:stretch/>
        </p:blipFill>
        <p:spPr>
          <a:xfrm>
            <a:off x="6120859" y="882650"/>
            <a:ext cx="5184373" cy="5095021"/>
          </a:xfrm>
          <a:prstGeom prst="rect">
            <a:avLst/>
          </a:prstGeom>
          <a:noFill/>
        </p:spPr>
      </p:pic>
      <p:sp>
        <p:nvSpPr>
          <p:cNvPr id="8" name="CuadroTexto 7">
            <a:extLst>
              <a:ext uri="{FF2B5EF4-FFF2-40B4-BE49-F238E27FC236}">
                <a16:creationId xmlns:a16="http://schemas.microsoft.com/office/drawing/2014/main" id="{0E90293C-5879-767A-DDC8-9DEEB3752F3C}"/>
              </a:ext>
            </a:extLst>
          </p:cNvPr>
          <p:cNvSpPr txBox="1"/>
          <p:nvPr/>
        </p:nvSpPr>
        <p:spPr>
          <a:xfrm>
            <a:off x="8754534" y="5777616"/>
            <a:ext cx="2550698"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3" tooltip="https://laventanaciudadana.cl/la-justificacion-de-la-existencia-del-derecho-penal/">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CO" sz="700">
              <a:solidFill>
                <a:srgbClr val="FFFFFF"/>
              </a:solidFill>
            </a:endParaRPr>
          </a:p>
        </p:txBody>
      </p:sp>
    </p:spTree>
    <p:extLst>
      <p:ext uri="{BB962C8B-B14F-4D97-AF65-F5344CB8AC3E}">
        <p14:creationId xmlns:p14="http://schemas.microsoft.com/office/powerpoint/2010/main" val="292026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nde plano de uma parede multicolorida">
            <a:extLst>
              <a:ext uri="{FF2B5EF4-FFF2-40B4-BE49-F238E27FC236}">
                <a16:creationId xmlns:a16="http://schemas.microsoft.com/office/drawing/2014/main" id="{22398376-771D-10F7-C66E-0D0CDFD41DE8}"/>
              </a:ext>
            </a:extLst>
          </p:cNvPr>
          <p:cNvPicPr>
            <a:picLocks noChangeAspect="1"/>
          </p:cNvPicPr>
          <p:nvPr/>
        </p:nvPicPr>
        <p:blipFill rotWithShape="1">
          <a:blip r:embed="rId2"/>
          <a:srcRect t="20477" b="4523"/>
          <a:stretch/>
        </p:blipFill>
        <p:spPr>
          <a:xfrm>
            <a:off x="20" y="10"/>
            <a:ext cx="12191979" cy="6857989"/>
          </a:xfrm>
          <a:prstGeom prst="rect">
            <a:avLst/>
          </a:prstGeom>
          <a:noFill/>
        </p:spPr>
      </p:pic>
      <p:sp>
        <p:nvSpPr>
          <p:cNvPr id="2" name="Title 1">
            <a:extLst>
              <a:ext uri="{FF2B5EF4-FFF2-40B4-BE49-F238E27FC236}">
                <a16:creationId xmlns:a16="http://schemas.microsoft.com/office/drawing/2014/main" id="{3755AD95-F6B1-B61B-36F1-4ACB03C334A4}"/>
              </a:ext>
            </a:extLst>
          </p:cNvPr>
          <p:cNvSpPr>
            <a:spLocks noGrp="1"/>
          </p:cNvSpPr>
          <p:nvPr>
            <p:ph type="ctrTitle"/>
          </p:nvPr>
        </p:nvSpPr>
        <p:spPr>
          <a:xfrm>
            <a:off x="4715546" y="658415"/>
            <a:ext cx="2760908" cy="825799"/>
          </a:xfrm>
        </p:spPr>
        <p:txBody>
          <a:bodyPr>
            <a:normAutofit fontScale="90000"/>
          </a:bodyPr>
          <a:lstStyle/>
          <a:p>
            <a:r>
              <a:rPr lang="es-CO" b="0"/>
              <a:t>Formulários</a:t>
            </a:r>
          </a:p>
        </p:txBody>
      </p:sp>
      <p:sp>
        <p:nvSpPr>
          <p:cNvPr id="9" name="Subtitle 12">
            <a:extLst>
              <a:ext uri="{FF2B5EF4-FFF2-40B4-BE49-F238E27FC236}">
                <a16:creationId xmlns:a16="http://schemas.microsoft.com/office/drawing/2014/main" id="{F8FE6C11-B56E-D593-91F8-4157FCB4AFD4}"/>
              </a:ext>
            </a:extLst>
          </p:cNvPr>
          <p:cNvSpPr>
            <a:spLocks noGrp="1"/>
          </p:cNvSpPr>
          <p:nvPr>
            <p:ph type="subTitle" idx="1"/>
          </p:nvPr>
        </p:nvSpPr>
        <p:spPr>
          <a:xfrm>
            <a:off x="531386" y="2142619"/>
            <a:ext cx="4777980" cy="2192948"/>
          </a:xfrm>
        </p:spPr>
        <p:txBody>
          <a:bodyPr>
            <a:noAutofit/>
          </a:bodyPr>
          <a:lstStyle/>
          <a:p>
            <a:r>
              <a:rPr lang="es-ES">
                <a:solidFill>
                  <a:srgbClr val="FFFF00"/>
                </a:solidFill>
              </a:rPr>
              <a:t>Encuesta 1 SIMP. Levantamiento de información sobre el manejo del inventario de materia prima</a:t>
            </a:r>
            <a:endParaRPr lang="en-US">
              <a:solidFill>
                <a:srgbClr val="FFFF00"/>
              </a:solidFill>
            </a:endParaRPr>
          </a:p>
          <a:p>
            <a:r>
              <a:rPr lang="en-US">
                <a:solidFill>
                  <a:srgbClr val="FFFF00"/>
                </a:solidFill>
              </a:rPr>
              <a:t>https://forms.gle/MUWWurwcCPy5NWxV9</a:t>
            </a:r>
          </a:p>
        </p:txBody>
      </p:sp>
      <p:sp>
        <p:nvSpPr>
          <p:cNvPr id="1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lstStyle/>
          <a:p>
            <a:pPr>
              <a:spcAft>
                <a:spcPts val="600"/>
              </a:spcAft>
            </a:pPr>
            <a:fld id="{03EF2D64-A437-4F44-865B-343EF1814867}" type="datetime1">
              <a:rPr lang="en-US" smtClean="0"/>
              <a:pPr>
                <a:spcAft>
                  <a:spcPts val="600"/>
                </a:spcAft>
              </a:pPr>
              <a:t>9/19/2023</a:t>
            </a:fld>
            <a:endParaRPr lang="en-US"/>
          </a:p>
        </p:txBody>
      </p:sp>
      <p:sp>
        <p:nvSpPr>
          <p:cNvPr id="13"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p:txBody>
          <a:bodyPr/>
          <a:lstStyle/>
          <a:p>
            <a:pPr>
              <a:spcAft>
                <a:spcPts val="600"/>
              </a:spcAft>
            </a:pPr>
            <a:r>
              <a:rPr lang="en-US"/>
              <a:t>Sample Footer Text</a:t>
            </a:r>
          </a:p>
        </p:txBody>
      </p:sp>
      <p:sp>
        <p:nvSpPr>
          <p:cNvPr id="15"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26</a:t>
            </a:fld>
            <a:endParaRPr lang="en-US"/>
          </a:p>
        </p:txBody>
      </p:sp>
      <p:sp>
        <p:nvSpPr>
          <p:cNvPr id="4" name="Subtitle 12">
            <a:extLst>
              <a:ext uri="{FF2B5EF4-FFF2-40B4-BE49-F238E27FC236}">
                <a16:creationId xmlns:a16="http://schemas.microsoft.com/office/drawing/2014/main" id="{4B832E2C-6D1C-E574-35C9-B23E8571210E}"/>
              </a:ext>
            </a:extLst>
          </p:cNvPr>
          <p:cNvSpPr txBox="1">
            <a:spLocks/>
          </p:cNvSpPr>
          <p:nvPr/>
        </p:nvSpPr>
        <p:spPr>
          <a:xfrm>
            <a:off x="5973699" y="2102245"/>
            <a:ext cx="5686915" cy="265350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Neue Haas Grotesk Tex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Neue Haas Grotesk Tex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a:solidFill>
                  <a:srgbClr val="FFFF00"/>
                </a:solidFill>
              </a:rPr>
              <a:t>Encuesta 2 SIMP. Levantamiento de información con relación al sistema informático</a:t>
            </a:r>
            <a:endParaRPr lang="en-US">
              <a:solidFill>
                <a:srgbClr val="FFFF00"/>
              </a:solidFill>
            </a:endParaRPr>
          </a:p>
          <a:p>
            <a:r>
              <a:rPr lang="en-US">
                <a:solidFill>
                  <a:srgbClr val="FFFF00"/>
                </a:solidFill>
              </a:rPr>
              <a:t>https://forms.gle/kRAW6McnbRdrPs8T7</a:t>
            </a:r>
          </a:p>
        </p:txBody>
      </p:sp>
    </p:spTree>
    <p:extLst>
      <p:ext uri="{BB962C8B-B14F-4D97-AF65-F5344CB8AC3E}">
        <p14:creationId xmlns:p14="http://schemas.microsoft.com/office/powerpoint/2010/main" val="2762982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C8A3-310F-2572-9399-74938B29271F}"/>
              </a:ext>
            </a:extLst>
          </p:cNvPr>
          <p:cNvSpPr>
            <a:spLocks noGrp="1"/>
          </p:cNvSpPr>
          <p:nvPr>
            <p:ph type="ctrTitle"/>
          </p:nvPr>
        </p:nvSpPr>
        <p:spPr>
          <a:xfrm>
            <a:off x="1066800" y="1084008"/>
            <a:ext cx="6944436" cy="2090634"/>
          </a:xfrm>
        </p:spPr>
        <p:txBody>
          <a:bodyPr anchor="b">
            <a:normAutofit/>
          </a:bodyPr>
          <a:lstStyle/>
          <a:p>
            <a:r>
              <a:rPr lang="en-US" sz="6000" b="0" cap="all"/>
              <a:t>BPMN</a:t>
            </a:r>
            <a:endParaRPr lang="en-US" sz="6000"/>
          </a:p>
        </p:txBody>
      </p:sp>
      <p:sp>
        <p:nvSpPr>
          <p:cNvPr id="8" name="Subtitle 2">
            <a:extLst>
              <a:ext uri="{FF2B5EF4-FFF2-40B4-BE49-F238E27FC236}">
                <a16:creationId xmlns:a16="http://schemas.microsoft.com/office/drawing/2014/main" id="{FFF44CBA-6187-7260-37EE-B4BEA4B80ADC}"/>
              </a:ext>
            </a:extLst>
          </p:cNvPr>
          <p:cNvSpPr>
            <a:spLocks noGrp="1"/>
          </p:cNvSpPr>
          <p:nvPr>
            <p:ph type="subTitle" idx="1"/>
          </p:nvPr>
        </p:nvSpPr>
        <p:spPr>
          <a:xfrm>
            <a:off x="1066800" y="3233019"/>
            <a:ext cx="4559643" cy="1771136"/>
          </a:xfrm>
        </p:spPr>
        <p:txBody>
          <a:bodyPr/>
          <a:lstStyle/>
          <a:p>
            <a:endParaRPr lang="en-US"/>
          </a:p>
        </p:txBody>
      </p:sp>
      <p:sp>
        <p:nvSpPr>
          <p:cNvPr id="10" name="Date Placeholder 6">
            <a:extLst>
              <a:ext uri="{FF2B5EF4-FFF2-40B4-BE49-F238E27FC236}">
                <a16:creationId xmlns:a16="http://schemas.microsoft.com/office/drawing/2014/main" id="{70531179-3EFA-503A-6828-894991F6EF8F}"/>
              </a:ext>
            </a:extLst>
          </p:cNvPr>
          <p:cNvSpPr>
            <a:spLocks noGrp="1"/>
          </p:cNvSpPr>
          <p:nvPr>
            <p:ph type="dt" sz="half" idx="10"/>
          </p:nvPr>
        </p:nvSpPr>
        <p:spPr/>
        <p:txBody>
          <a:bodyPr/>
          <a:lstStyle/>
          <a:p>
            <a:pPr>
              <a:spcAft>
                <a:spcPts val="600"/>
              </a:spcAft>
            </a:pPr>
            <a:fld id="{F4BCD051-280E-4DE5-B492-3EB586D316F3}" type="datetime1">
              <a:rPr lang="en-US" smtClean="0"/>
              <a:pPr>
                <a:spcAft>
                  <a:spcPts val="600"/>
                </a:spcAft>
              </a:pPr>
              <a:t>9/19/2023</a:t>
            </a:fld>
            <a:endParaRPr lang="en-US"/>
          </a:p>
        </p:txBody>
      </p:sp>
      <p:sp>
        <p:nvSpPr>
          <p:cNvPr id="12" name="Footer Placeholder 7">
            <a:extLst>
              <a:ext uri="{FF2B5EF4-FFF2-40B4-BE49-F238E27FC236}">
                <a16:creationId xmlns:a16="http://schemas.microsoft.com/office/drawing/2014/main" id="{321280BD-CE1E-6936-977D-A4274EA5126D}"/>
              </a:ext>
            </a:extLst>
          </p:cNvPr>
          <p:cNvSpPr>
            <a:spLocks noGrp="1"/>
          </p:cNvSpPr>
          <p:nvPr>
            <p:ph type="ftr" sz="quarter" idx="11"/>
          </p:nvPr>
        </p:nvSpPr>
        <p:spPr/>
        <p:txBody>
          <a:bodyPr/>
          <a:lstStyle/>
          <a:p>
            <a:pPr>
              <a:spcAft>
                <a:spcPts val="600"/>
              </a:spcAft>
            </a:pPr>
            <a:r>
              <a:rPr lang="en-US"/>
              <a:t>Sample Footer Text</a:t>
            </a:r>
          </a:p>
        </p:txBody>
      </p:sp>
      <p:sp>
        <p:nvSpPr>
          <p:cNvPr id="14" name="Slide Number Placeholder 8">
            <a:extLst>
              <a:ext uri="{FF2B5EF4-FFF2-40B4-BE49-F238E27FC236}">
                <a16:creationId xmlns:a16="http://schemas.microsoft.com/office/drawing/2014/main" id="{DD07FCD6-FE6A-38F4-3D58-E6D3DD6AD395}"/>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27</a:t>
            </a:fld>
            <a:endParaRPr lang="en-US"/>
          </a:p>
        </p:txBody>
      </p:sp>
    </p:spTree>
    <p:extLst>
      <p:ext uri="{BB962C8B-B14F-4D97-AF65-F5344CB8AC3E}">
        <p14:creationId xmlns:p14="http://schemas.microsoft.com/office/powerpoint/2010/main" val="952171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server network panel with lights and cables">
            <a:extLst>
              <a:ext uri="{FF2B5EF4-FFF2-40B4-BE49-F238E27FC236}">
                <a16:creationId xmlns:a16="http://schemas.microsoft.com/office/drawing/2014/main" id="{6272A259-CD62-2813-BF5B-722401ADEF50}"/>
              </a:ext>
            </a:extLst>
          </p:cNvPr>
          <p:cNvPicPr>
            <a:picLocks noChangeAspect="1"/>
          </p:cNvPicPr>
          <p:nvPr/>
        </p:nvPicPr>
        <p:blipFill rotWithShape="1">
          <a:blip r:embed="rId2"/>
          <a:srcRect t="2524" b="13207"/>
          <a:stretch/>
        </p:blipFill>
        <p:spPr>
          <a:xfrm>
            <a:off x="20" y="10"/>
            <a:ext cx="12191979" cy="6857990"/>
          </a:xfrm>
          <a:prstGeom prst="rect">
            <a:avLst/>
          </a:prstGeom>
          <a:noFill/>
        </p:spPr>
      </p:pic>
      <p:sp>
        <p:nvSpPr>
          <p:cNvPr id="2" name="Title 1">
            <a:extLst>
              <a:ext uri="{FF2B5EF4-FFF2-40B4-BE49-F238E27FC236}">
                <a16:creationId xmlns:a16="http://schemas.microsoft.com/office/drawing/2014/main" id="{45371C91-F997-2143-D946-42193373A218}"/>
              </a:ext>
            </a:extLst>
          </p:cNvPr>
          <p:cNvSpPr>
            <a:spLocks noGrp="1"/>
          </p:cNvSpPr>
          <p:nvPr>
            <p:ph type="ctrTitle"/>
          </p:nvPr>
        </p:nvSpPr>
        <p:spPr>
          <a:xfrm>
            <a:off x="1066802" y="1122363"/>
            <a:ext cx="5029198" cy="2305246"/>
          </a:xfrm>
        </p:spPr>
        <p:txBody>
          <a:bodyPr>
            <a:normAutofit/>
          </a:bodyPr>
          <a:lstStyle/>
          <a:p>
            <a:r>
              <a:rPr lang="en-US" sz="3200" b="0" cap="all">
                <a:solidFill>
                  <a:srgbClr val="FFFFFF"/>
                </a:solidFill>
              </a:rPr>
              <a:t>IEEE 830</a:t>
            </a:r>
            <a:endParaRPr lang="en-US" sz="3200">
              <a:solidFill>
                <a:srgbClr val="FFFFFF"/>
              </a:solidFill>
            </a:endParaRPr>
          </a:p>
        </p:txBody>
      </p:sp>
      <p:sp>
        <p:nvSpPr>
          <p:cNvPr id="13" name="Subtitle 2">
            <a:extLst>
              <a:ext uri="{FF2B5EF4-FFF2-40B4-BE49-F238E27FC236}">
                <a16:creationId xmlns:a16="http://schemas.microsoft.com/office/drawing/2014/main" id="{FF89BF47-33BB-8510-A325-F7BD5D069588}"/>
              </a:ext>
            </a:extLst>
          </p:cNvPr>
          <p:cNvSpPr>
            <a:spLocks noGrp="1"/>
          </p:cNvSpPr>
          <p:nvPr>
            <p:ph type="subTitle" idx="1"/>
          </p:nvPr>
        </p:nvSpPr>
        <p:spPr/>
        <p:txBody>
          <a:bodyPr/>
          <a:lstStyle/>
          <a:p>
            <a:endParaRPr lang="en-US">
              <a:solidFill>
                <a:srgbClr val="FFFFFF"/>
              </a:solidFill>
              <a:effectLst>
                <a:outerShdw blurRad="38100" dist="38100" dir="2700000" algn="tl">
                  <a:srgbClr val="000000">
                    <a:alpha val="43137"/>
                  </a:srgbClr>
                </a:outerShdw>
              </a:effectLst>
            </a:endParaRPr>
          </a:p>
        </p:txBody>
      </p:sp>
      <p:sp>
        <p:nvSpPr>
          <p:cNvPr id="9" name="Date Placeholder 3">
            <a:extLst>
              <a:ext uri="{FF2B5EF4-FFF2-40B4-BE49-F238E27FC236}">
                <a16:creationId xmlns:a16="http://schemas.microsoft.com/office/drawing/2014/main" id="{91142880-CCE0-FFDD-4C36-B91563D7A971}"/>
              </a:ext>
            </a:extLst>
          </p:cNvPr>
          <p:cNvSpPr>
            <a:spLocks noGrp="1"/>
          </p:cNvSpPr>
          <p:nvPr>
            <p:ph type="dt" sz="half" idx="10"/>
          </p:nvPr>
        </p:nvSpPr>
        <p:spPr/>
        <p:txBody>
          <a:bodyPr/>
          <a:lstStyle/>
          <a:p>
            <a:pPr>
              <a:spcAft>
                <a:spcPts val="600"/>
              </a:spcAft>
            </a:pPr>
            <a:fld id="{F890F67F-F49B-4E59-9580-8F836F6120EE}" type="datetime1">
              <a:rPr lang="en-US" smtClean="0">
                <a:solidFill>
                  <a:srgbClr val="FFFFFF"/>
                </a:solidFill>
                <a:effectLst>
                  <a:outerShdw blurRad="38100" dist="38100" dir="2700000" algn="tl">
                    <a:srgbClr val="000000">
                      <a:alpha val="43137"/>
                    </a:srgbClr>
                  </a:outerShdw>
                </a:effectLst>
              </a:rPr>
              <a:pPr>
                <a:spcAft>
                  <a:spcPts val="600"/>
                </a:spcAft>
              </a:pPr>
              <a:t>9/19/2023</a:t>
            </a:fld>
            <a:endParaRPr lang="en-US">
              <a:solidFill>
                <a:srgbClr val="FFFFFF"/>
              </a:solidFill>
              <a:effectLst>
                <a:outerShdw blurRad="38100" dist="38100" dir="2700000" algn="tl">
                  <a:srgbClr val="000000">
                    <a:alpha val="43137"/>
                  </a:srgbClr>
                </a:outerShdw>
              </a:effectLst>
            </a:endParaRPr>
          </a:p>
        </p:txBody>
      </p:sp>
      <p:sp>
        <p:nvSpPr>
          <p:cNvPr id="11" name="Footer Placeholder 4">
            <a:extLst>
              <a:ext uri="{FF2B5EF4-FFF2-40B4-BE49-F238E27FC236}">
                <a16:creationId xmlns:a16="http://schemas.microsoft.com/office/drawing/2014/main" id="{C3C16EE1-BD95-1B6B-19EE-CA488BF8A718}"/>
              </a:ext>
            </a:extLst>
          </p:cNvPr>
          <p:cNvSpPr>
            <a:spLocks noGrp="1"/>
          </p:cNvSpPr>
          <p:nvPr>
            <p:ph type="ftr" sz="quarter" idx="11"/>
          </p:nvPr>
        </p:nvSpPr>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5">
            <a:extLst>
              <a:ext uri="{FF2B5EF4-FFF2-40B4-BE49-F238E27FC236}">
                <a16:creationId xmlns:a16="http://schemas.microsoft.com/office/drawing/2014/main" id="{BA92B218-A20E-08A3-6FD4-A65AE5AA5C4F}"/>
              </a:ext>
            </a:extLst>
          </p:cNvPr>
          <p:cNvSpPr>
            <a:spLocks noGrp="1"/>
          </p:cNvSpPr>
          <p:nvPr>
            <p:ph type="sldNum" sz="quarter" idx="12"/>
          </p:nvPr>
        </p:nvSpPr>
        <p:spPr/>
        <p:txBody>
          <a:bodyPr/>
          <a:lstStyle/>
          <a:p>
            <a:pPr>
              <a:spcAft>
                <a:spcPts val="600"/>
              </a:spcAft>
            </a:pPr>
            <a:fld id="{858DEAB1-92DC-414A-ADA8-4EA3E657D3B7}" type="slidenum">
              <a:rPr lang="en-US" smtClean="0">
                <a:solidFill>
                  <a:srgbClr val="FFFFFF"/>
                </a:solidFill>
                <a:effectLst>
                  <a:outerShdw blurRad="38100" dist="38100" dir="2700000" algn="tl">
                    <a:srgbClr val="000000">
                      <a:alpha val="43137"/>
                    </a:srgbClr>
                  </a:outerShdw>
                </a:effectLst>
              </a:rPr>
              <a:pPr>
                <a:spcAft>
                  <a:spcPts val="600"/>
                </a:spcAft>
              </a:pPr>
              <a:t>28</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621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imer plano de los binoculares en una mesa orientada a puesta de sol">
            <a:extLst>
              <a:ext uri="{FF2B5EF4-FFF2-40B4-BE49-F238E27FC236}">
                <a16:creationId xmlns:a16="http://schemas.microsoft.com/office/drawing/2014/main" id="{6F5DBE42-F5F5-E977-B943-D3D698B4D448}"/>
              </a:ext>
            </a:extLst>
          </p:cNvPr>
          <p:cNvPicPr>
            <a:picLocks noChangeAspect="1"/>
          </p:cNvPicPr>
          <p:nvPr/>
        </p:nvPicPr>
        <p:blipFill rotWithShape="1">
          <a:blip r:embed="rId2"/>
          <a:srcRect t="6626" b="9104"/>
          <a:stretch/>
        </p:blipFill>
        <p:spPr>
          <a:xfrm>
            <a:off x="20" y="10"/>
            <a:ext cx="12191979" cy="6857989"/>
          </a:xfrm>
          <a:prstGeom prst="rect">
            <a:avLst/>
          </a:prstGeom>
          <a:noFill/>
        </p:spPr>
      </p:pic>
      <p:sp>
        <p:nvSpPr>
          <p:cNvPr id="2" name="Title 1">
            <a:extLst>
              <a:ext uri="{FF2B5EF4-FFF2-40B4-BE49-F238E27FC236}">
                <a16:creationId xmlns:a16="http://schemas.microsoft.com/office/drawing/2014/main" id="{2AECB934-E76D-BDC3-337F-DC82D755B01A}"/>
              </a:ext>
            </a:extLst>
          </p:cNvPr>
          <p:cNvSpPr>
            <a:spLocks noGrp="1"/>
          </p:cNvSpPr>
          <p:nvPr>
            <p:ph type="ctrTitle"/>
          </p:nvPr>
        </p:nvSpPr>
        <p:spPr>
          <a:xfrm>
            <a:off x="950791" y="739101"/>
            <a:ext cx="4213437" cy="1772279"/>
          </a:xfrm>
        </p:spPr>
        <p:txBody>
          <a:bodyPr>
            <a:normAutofit fontScale="90000"/>
          </a:bodyPr>
          <a:lstStyle/>
          <a:p>
            <a:r>
              <a:rPr lang="en-US" b="0"/>
              <a:t>Casos de </a:t>
            </a:r>
            <a:r>
              <a:rPr lang="es-CO" b="0"/>
              <a:t>uso</a:t>
            </a:r>
            <a:endParaRPr lang="en-US" b="0"/>
          </a:p>
        </p:txBody>
      </p:sp>
      <p:sp>
        <p:nvSpPr>
          <p:cNvPr id="9" name="Subtitle 12">
            <a:extLst>
              <a:ext uri="{FF2B5EF4-FFF2-40B4-BE49-F238E27FC236}">
                <a16:creationId xmlns:a16="http://schemas.microsoft.com/office/drawing/2014/main" id="{F8FE6C11-B56E-D593-91F8-4157FCB4AFD4}"/>
              </a:ext>
            </a:extLst>
          </p:cNvPr>
          <p:cNvSpPr>
            <a:spLocks noGrp="1"/>
          </p:cNvSpPr>
          <p:nvPr>
            <p:ph type="subTitle" idx="1"/>
          </p:nvPr>
        </p:nvSpPr>
        <p:spPr>
          <a:xfrm>
            <a:off x="950792" y="2514600"/>
            <a:ext cx="3209017" cy="970952"/>
          </a:xfrm>
        </p:spPr>
        <p:txBody>
          <a:bodyPr/>
          <a:lstStyle/>
          <a:p>
            <a:endParaRPr lang="en-US"/>
          </a:p>
        </p:txBody>
      </p:sp>
      <p:sp>
        <p:nvSpPr>
          <p:cNvPr id="1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lstStyle/>
          <a:p>
            <a:pPr>
              <a:spcAft>
                <a:spcPts val="600"/>
              </a:spcAft>
            </a:pPr>
            <a:fld id="{03EF2D64-A437-4F44-865B-343EF1814867}" type="datetime1">
              <a:rPr lang="en-US" smtClean="0"/>
              <a:pPr>
                <a:spcAft>
                  <a:spcPts val="600"/>
                </a:spcAft>
              </a:pPr>
              <a:t>9/19/2023</a:t>
            </a:fld>
            <a:endParaRPr lang="en-US"/>
          </a:p>
        </p:txBody>
      </p:sp>
      <p:sp>
        <p:nvSpPr>
          <p:cNvPr id="13"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p:txBody>
          <a:bodyPr/>
          <a:lstStyle/>
          <a:p>
            <a:pPr>
              <a:spcAft>
                <a:spcPts val="600"/>
              </a:spcAft>
            </a:pPr>
            <a:r>
              <a:rPr lang="en-US"/>
              <a:t>Sample Footer Text</a:t>
            </a:r>
          </a:p>
        </p:txBody>
      </p:sp>
      <p:sp>
        <p:nvSpPr>
          <p:cNvPr id="15"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29</a:t>
            </a:fld>
            <a:endParaRPr lang="en-US"/>
          </a:p>
        </p:txBody>
      </p:sp>
    </p:spTree>
    <p:extLst>
      <p:ext uri="{BB962C8B-B14F-4D97-AF65-F5344CB8AC3E}">
        <p14:creationId xmlns:p14="http://schemas.microsoft.com/office/powerpoint/2010/main" val="199143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01B3B51-623B-0E7B-4D52-F645583732C9}"/>
              </a:ext>
            </a:extLst>
          </p:cNvPr>
          <p:cNvSpPr txBox="1"/>
          <p:nvPr/>
        </p:nvSpPr>
        <p:spPr>
          <a:xfrm>
            <a:off x="5578792" y="587756"/>
            <a:ext cx="1294765" cy="505267"/>
          </a:xfrm>
          <a:prstGeom prst="rect">
            <a:avLst/>
          </a:prstGeom>
        </p:spPr>
        <p:txBody>
          <a:bodyPr vert="horz" wrap="square" lIns="0" tIns="12700"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3200" b="1" dirty="0">
                <a:latin typeface="Times New Roman"/>
                <a:cs typeface="Times New Roman"/>
              </a:rPr>
              <a:t>1.</a:t>
            </a:r>
            <a:r>
              <a:rPr sz="3200" b="1" u="heavy" spc="-10" dirty="0">
                <a:solidFill>
                  <a:srgbClr val="0000FF"/>
                </a:solidFill>
                <a:uFill>
                  <a:solidFill>
                    <a:srgbClr val="0000FF"/>
                  </a:solidFill>
                </a:uFill>
                <a:latin typeface="Times New Roman"/>
                <a:cs typeface="Times New Roman"/>
              </a:rPr>
              <a:t>M</a:t>
            </a:r>
            <a:r>
              <a:rPr sz="3200" b="1" u="heavy" spc="-5" dirty="0">
                <a:solidFill>
                  <a:srgbClr val="0000FF"/>
                </a:solidFill>
                <a:uFill>
                  <a:solidFill>
                    <a:srgbClr val="0000FF"/>
                  </a:solidFill>
                </a:uFill>
                <a:latin typeface="Times New Roman"/>
                <a:cs typeface="Times New Roman"/>
              </a:rPr>
              <a:t>ER</a:t>
            </a:r>
            <a:endParaRPr lang="es-ES" sz="3200">
              <a:latin typeface="Times New Roman"/>
              <a:cs typeface="Times New Roman"/>
            </a:endParaRPr>
          </a:p>
        </p:txBody>
      </p:sp>
      <p:sp>
        <p:nvSpPr>
          <p:cNvPr id="5" name="object 5">
            <a:extLst>
              <a:ext uri="{FF2B5EF4-FFF2-40B4-BE49-F238E27FC236}">
                <a16:creationId xmlns:a16="http://schemas.microsoft.com/office/drawing/2014/main" id="{ADD14354-E409-B5F9-092F-CAB7E5F02E52}"/>
              </a:ext>
            </a:extLst>
          </p:cNvPr>
          <p:cNvSpPr/>
          <p:nvPr/>
        </p:nvSpPr>
        <p:spPr>
          <a:xfrm>
            <a:off x="2161059" y="1297470"/>
            <a:ext cx="8055432" cy="4273986"/>
          </a:xfrm>
          <a:prstGeom prst="rect">
            <a:avLst/>
          </a:prstGeom>
          <a:blipFill>
            <a:blip r:embed="rId2"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CuadroTexto 1">
            <a:extLst>
              <a:ext uri="{FF2B5EF4-FFF2-40B4-BE49-F238E27FC236}">
                <a16:creationId xmlns:a16="http://schemas.microsoft.com/office/drawing/2014/main" id="{0A5D8466-22C0-A225-7C7A-64BC5C874627}"/>
              </a:ext>
            </a:extLst>
          </p:cNvPr>
          <p:cNvSpPr txBox="1"/>
          <p:nvPr/>
        </p:nvSpPr>
        <p:spPr>
          <a:xfrm>
            <a:off x="5172075" y="56197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hlinkClick r:id="rId3"/>
              </a:rPr>
              <a:t>Modelo SIMP.png</a:t>
            </a:r>
            <a:endParaRPr lang="es-ES"/>
          </a:p>
        </p:txBody>
      </p:sp>
    </p:spTree>
    <p:extLst>
      <p:ext uri="{BB962C8B-B14F-4D97-AF65-F5344CB8AC3E}">
        <p14:creationId xmlns:p14="http://schemas.microsoft.com/office/powerpoint/2010/main" val="43432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18B5-677D-94B1-8FD2-9C5F64D0A3CD}"/>
              </a:ext>
            </a:extLst>
          </p:cNvPr>
          <p:cNvSpPr>
            <a:spLocks noGrp="1"/>
          </p:cNvSpPr>
          <p:nvPr>
            <p:ph type="title"/>
          </p:nvPr>
        </p:nvSpPr>
        <p:spPr/>
        <p:txBody>
          <a:bodyPr/>
          <a:lstStyle/>
          <a:p>
            <a:pPr algn="ctr"/>
            <a:r>
              <a:rPr lang="es-CO" b="0" dirty="0">
                <a:ea typeface="+mj-lt"/>
                <a:cs typeface="+mj-lt"/>
              </a:rPr>
              <a:t>Proveedores</a:t>
            </a:r>
            <a:endParaRPr lang="en-US" b="0" dirty="0">
              <a:ea typeface="+mj-lt"/>
              <a:cs typeface="+mj-lt"/>
            </a:endParaRPr>
          </a:p>
        </p:txBody>
      </p:sp>
      <p:sp>
        <p:nvSpPr>
          <p:cNvPr id="3" name="Content Placeholder 2">
            <a:extLst>
              <a:ext uri="{FF2B5EF4-FFF2-40B4-BE49-F238E27FC236}">
                <a16:creationId xmlns:a16="http://schemas.microsoft.com/office/drawing/2014/main" id="{C52DBF92-35F7-8ADC-1984-688A39B96A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898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s contenedores de varios colores están alineados">
            <a:extLst>
              <a:ext uri="{FF2B5EF4-FFF2-40B4-BE49-F238E27FC236}">
                <a16:creationId xmlns:a16="http://schemas.microsoft.com/office/drawing/2014/main" id="{94E694A6-1586-9539-1817-230DEBA9E970}"/>
              </a:ext>
            </a:extLst>
          </p:cNvPr>
          <p:cNvPicPr>
            <a:picLocks noChangeAspect="1"/>
          </p:cNvPicPr>
          <p:nvPr/>
        </p:nvPicPr>
        <p:blipFill rotWithShape="1">
          <a:blip r:embed="rId2"/>
          <a:srcRect t="9235" b="15765"/>
          <a:stretch/>
        </p:blipFill>
        <p:spPr>
          <a:xfrm>
            <a:off x="20" y="10"/>
            <a:ext cx="12191979" cy="6857990"/>
          </a:xfrm>
          <a:prstGeom prst="rect">
            <a:avLst/>
          </a:prstGeom>
          <a:noFill/>
        </p:spPr>
      </p:pic>
      <p:sp>
        <p:nvSpPr>
          <p:cNvPr id="2" name="Title 1">
            <a:extLst>
              <a:ext uri="{FF2B5EF4-FFF2-40B4-BE49-F238E27FC236}">
                <a16:creationId xmlns:a16="http://schemas.microsoft.com/office/drawing/2014/main" id="{430AE0D1-19DC-6426-2391-5F04EA70DCEA}"/>
              </a:ext>
            </a:extLst>
          </p:cNvPr>
          <p:cNvSpPr>
            <a:spLocks noGrp="1"/>
          </p:cNvSpPr>
          <p:nvPr>
            <p:ph type="ctrTitle"/>
          </p:nvPr>
        </p:nvSpPr>
        <p:spPr>
          <a:xfrm>
            <a:off x="1066802" y="1122363"/>
            <a:ext cx="5029198" cy="2305246"/>
          </a:xfrm>
        </p:spPr>
        <p:txBody>
          <a:bodyPr>
            <a:normAutofit/>
          </a:bodyPr>
          <a:lstStyle/>
          <a:p>
            <a:r>
              <a:rPr lang="es-CO" b="0">
                <a:solidFill>
                  <a:srgbClr val="FFFFFF"/>
                </a:solidFill>
              </a:rPr>
              <a:t>Casos de uso extendido</a:t>
            </a:r>
            <a:endParaRPr lang="en-US">
              <a:solidFill>
                <a:srgbClr val="FFFFFF"/>
              </a:solidFill>
            </a:endParaRPr>
          </a:p>
        </p:txBody>
      </p:sp>
      <p:sp>
        <p:nvSpPr>
          <p:cNvPr id="13" name="Subtitle 2">
            <a:extLst>
              <a:ext uri="{FF2B5EF4-FFF2-40B4-BE49-F238E27FC236}">
                <a16:creationId xmlns:a16="http://schemas.microsoft.com/office/drawing/2014/main" id="{FF89BF47-33BB-8510-A325-F7BD5D069588}"/>
              </a:ext>
            </a:extLst>
          </p:cNvPr>
          <p:cNvSpPr>
            <a:spLocks noGrp="1"/>
          </p:cNvSpPr>
          <p:nvPr>
            <p:ph type="subTitle" idx="1"/>
          </p:nvPr>
        </p:nvSpPr>
        <p:spPr/>
        <p:txBody>
          <a:bodyPr/>
          <a:lstStyle/>
          <a:p>
            <a:endParaRPr lang="en-US">
              <a:solidFill>
                <a:srgbClr val="FFFFFF"/>
              </a:solidFill>
              <a:effectLst>
                <a:outerShdw blurRad="38100" dist="38100" dir="2700000" algn="tl">
                  <a:srgbClr val="000000">
                    <a:alpha val="43137"/>
                  </a:srgbClr>
                </a:outerShdw>
              </a:effectLst>
            </a:endParaRPr>
          </a:p>
        </p:txBody>
      </p:sp>
      <p:sp>
        <p:nvSpPr>
          <p:cNvPr id="9" name="Date Placeholder 3">
            <a:extLst>
              <a:ext uri="{FF2B5EF4-FFF2-40B4-BE49-F238E27FC236}">
                <a16:creationId xmlns:a16="http://schemas.microsoft.com/office/drawing/2014/main" id="{91142880-CCE0-FFDD-4C36-B91563D7A971}"/>
              </a:ext>
            </a:extLst>
          </p:cNvPr>
          <p:cNvSpPr>
            <a:spLocks noGrp="1"/>
          </p:cNvSpPr>
          <p:nvPr>
            <p:ph type="dt" sz="half" idx="10"/>
          </p:nvPr>
        </p:nvSpPr>
        <p:spPr/>
        <p:txBody>
          <a:bodyPr/>
          <a:lstStyle/>
          <a:p>
            <a:pPr>
              <a:spcAft>
                <a:spcPts val="600"/>
              </a:spcAft>
            </a:pPr>
            <a:fld id="{F890F67F-F49B-4E59-9580-8F836F6120EE}" type="datetime1">
              <a:rPr lang="en-US" smtClean="0">
                <a:solidFill>
                  <a:srgbClr val="FFFFFF"/>
                </a:solidFill>
                <a:effectLst>
                  <a:outerShdw blurRad="38100" dist="38100" dir="2700000" algn="tl">
                    <a:srgbClr val="000000">
                      <a:alpha val="43137"/>
                    </a:srgbClr>
                  </a:outerShdw>
                </a:effectLst>
              </a:rPr>
              <a:pPr>
                <a:spcAft>
                  <a:spcPts val="600"/>
                </a:spcAft>
              </a:pPr>
              <a:t>9/19/2023</a:t>
            </a:fld>
            <a:endParaRPr lang="en-US">
              <a:solidFill>
                <a:srgbClr val="FFFFFF"/>
              </a:solidFill>
              <a:effectLst>
                <a:outerShdw blurRad="38100" dist="38100" dir="2700000" algn="tl">
                  <a:srgbClr val="000000">
                    <a:alpha val="43137"/>
                  </a:srgbClr>
                </a:outerShdw>
              </a:effectLst>
            </a:endParaRPr>
          </a:p>
        </p:txBody>
      </p:sp>
      <p:sp>
        <p:nvSpPr>
          <p:cNvPr id="11" name="Footer Placeholder 4">
            <a:extLst>
              <a:ext uri="{FF2B5EF4-FFF2-40B4-BE49-F238E27FC236}">
                <a16:creationId xmlns:a16="http://schemas.microsoft.com/office/drawing/2014/main" id="{C3C16EE1-BD95-1B6B-19EE-CA488BF8A718}"/>
              </a:ext>
            </a:extLst>
          </p:cNvPr>
          <p:cNvSpPr>
            <a:spLocks noGrp="1"/>
          </p:cNvSpPr>
          <p:nvPr>
            <p:ph type="ftr" sz="quarter" idx="11"/>
          </p:nvPr>
        </p:nvSpPr>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5" name="Slide Number Placeholder 5">
            <a:extLst>
              <a:ext uri="{FF2B5EF4-FFF2-40B4-BE49-F238E27FC236}">
                <a16:creationId xmlns:a16="http://schemas.microsoft.com/office/drawing/2014/main" id="{BA92B218-A20E-08A3-6FD4-A65AE5AA5C4F}"/>
              </a:ext>
            </a:extLst>
          </p:cNvPr>
          <p:cNvSpPr>
            <a:spLocks noGrp="1"/>
          </p:cNvSpPr>
          <p:nvPr>
            <p:ph type="sldNum" sz="quarter" idx="12"/>
          </p:nvPr>
        </p:nvSpPr>
        <p:spPr/>
        <p:txBody>
          <a:bodyPr/>
          <a:lstStyle/>
          <a:p>
            <a:pPr>
              <a:spcAft>
                <a:spcPts val="600"/>
              </a:spcAft>
            </a:pPr>
            <a:fld id="{858DEAB1-92DC-414A-ADA8-4EA3E657D3B7}" type="slidenum">
              <a:rPr lang="en-US" smtClean="0">
                <a:solidFill>
                  <a:srgbClr val="FFFFFF"/>
                </a:solidFill>
                <a:effectLst>
                  <a:outerShdw blurRad="38100" dist="38100" dir="2700000" algn="tl">
                    <a:srgbClr val="000000">
                      <a:alpha val="43137"/>
                    </a:srgbClr>
                  </a:outerShdw>
                </a:effectLst>
              </a:rPr>
              <a:pPr>
                <a:spcAft>
                  <a:spcPts val="600"/>
                </a:spcAft>
              </a:pPr>
              <a:t>31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5337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otoboard electrónico">
            <a:extLst>
              <a:ext uri="{FF2B5EF4-FFF2-40B4-BE49-F238E27FC236}">
                <a16:creationId xmlns:a16="http://schemas.microsoft.com/office/drawing/2014/main" id="{62E2211D-F16B-5D2F-8C25-69F418D9EEE6}"/>
              </a:ext>
            </a:extLst>
          </p:cNvPr>
          <p:cNvPicPr>
            <a:picLocks noChangeAspect="1"/>
          </p:cNvPicPr>
          <p:nvPr/>
        </p:nvPicPr>
        <p:blipFill rotWithShape="1">
          <a:blip r:embed="rId2"/>
          <a:srcRect t="15730"/>
          <a:stretch/>
        </p:blipFill>
        <p:spPr>
          <a:xfrm>
            <a:off x="20" y="10"/>
            <a:ext cx="12191979" cy="6857989"/>
          </a:xfrm>
          <a:prstGeom prst="rect">
            <a:avLst/>
          </a:prstGeom>
          <a:noFill/>
        </p:spPr>
      </p:pic>
      <p:sp>
        <p:nvSpPr>
          <p:cNvPr id="2" name="Title 1">
            <a:extLst>
              <a:ext uri="{FF2B5EF4-FFF2-40B4-BE49-F238E27FC236}">
                <a16:creationId xmlns:a16="http://schemas.microsoft.com/office/drawing/2014/main" id="{65ACFEE6-9707-9BC9-423D-62B21D108B1F}"/>
              </a:ext>
            </a:extLst>
          </p:cNvPr>
          <p:cNvSpPr>
            <a:spLocks noGrp="1"/>
          </p:cNvSpPr>
          <p:nvPr>
            <p:ph type="ctrTitle"/>
          </p:nvPr>
        </p:nvSpPr>
        <p:spPr>
          <a:xfrm>
            <a:off x="950791" y="739101"/>
            <a:ext cx="4213437" cy="1772279"/>
          </a:xfrm>
        </p:spPr>
        <p:txBody>
          <a:bodyPr>
            <a:normAutofit fontScale="90000"/>
          </a:bodyPr>
          <a:lstStyle/>
          <a:p>
            <a:r>
              <a:rPr lang="es-CO" b="0" cap="all"/>
              <a:t>FICHA</a:t>
            </a:r>
            <a:r>
              <a:rPr lang="en-US" b="0" cap="all"/>
              <a:t> TECNICA</a:t>
            </a:r>
            <a:endParaRPr lang="en-US" b="0"/>
          </a:p>
        </p:txBody>
      </p:sp>
      <p:sp>
        <p:nvSpPr>
          <p:cNvPr id="9" name="Subtitle 12">
            <a:extLst>
              <a:ext uri="{FF2B5EF4-FFF2-40B4-BE49-F238E27FC236}">
                <a16:creationId xmlns:a16="http://schemas.microsoft.com/office/drawing/2014/main" id="{F8FE6C11-B56E-D593-91F8-4157FCB4AFD4}"/>
              </a:ext>
            </a:extLst>
          </p:cNvPr>
          <p:cNvSpPr>
            <a:spLocks noGrp="1"/>
          </p:cNvSpPr>
          <p:nvPr>
            <p:ph type="subTitle" idx="1"/>
          </p:nvPr>
        </p:nvSpPr>
        <p:spPr>
          <a:xfrm>
            <a:off x="950792" y="2514600"/>
            <a:ext cx="3209017" cy="970952"/>
          </a:xfrm>
        </p:spPr>
        <p:txBody>
          <a:bodyPr/>
          <a:lstStyle/>
          <a:p>
            <a:endParaRPr lang="en-US"/>
          </a:p>
        </p:txBody>
      </p:sp>
      <p:sp>
        <p:nvSpPr>
          <p:cNvPr id="1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lstStyle/>
          <a:p>
            <a:pPr>
              <a:spcAft>
                <a:spcPts val="600"/>
              </a:spcAft>
            </a:pPr>
            <a:fld id="{03EF2D64-A437-4F44-865B-343EF1814867}" type="datetime1">
              <a:rPr lang="en-US" smtClean="0"/>
              <a:pPr>
                <a:spcAft>
                  <a:spcPts val="600"/>
                </a:spcAft>
              </a:pPr>
              <a:t>9/19/2023</a:t>
            </a:fld>
            <a:endParaRPr lang="en-US"/>
          </a:p>
        </p:txBody>
      </p:sp>
      <p:sp>
        <p:nvSpPr>
          <p:cNvPr id="13"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p:txBody>
          <a:bodyPr/>
          <a:lstStyle/>
          <a:p>
            <a:pPr>
              <a:spcAft>
                <a:spcPts val="600"/>
              </a:spcAft>
            </a:pPr>
            <a:r>
              <a:rPr lang="en-US"/>
              <a:t>Sample Footer Text</a:t>
            </a:r>
          </a:p>
        </p:txBody>
      </p:sp>
      <p:sp>
        <p:nvSpPr>
          <p:cNvPr id="15"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32</a:t>
            </a:fld>
            <a:endParaRPr lang="en-US"/>
          </a:p>
        </p:txBody>
      </p:sp>
    </p:spTree>
    <p:extLst>
      <p:ext uri="{BB962C8B-B14F-4D97-AF65-F5344CB8AC3E}">
        <p14:creationId xmlns:p14="http://schemas.microsoft.com/office/powerpoint/2010/main" val="1073341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EC28-301B-93DC-DA88-B174D86659A3}"/>
              </a:ext>
            </a:extLst>
          </p:cNvPr>
          <p:cNvSpPr>
            <a:spLocks noGrp="1"/>
          </p:cNvSpPr>
          <p:nvPr>
            <p:ph type="ctrTitle"/>
          </p:nvPr>
        </p:nvSpPr>
        <p:spPr>
          <a:xfrm>
            <a:off x="1066801" y="784747"/>
            <a:ext cx="3846394" cy="1555842"/>
          </a:xfrm>
        </p:spPr>
        <p:txBody>
          <a:bodyPr>
            <a:normAutofit/>
          </a:bodyPr>
          <a:lstStyle/>
          <a:p>
            <a:pPr algn="ctr"/>
            <a:r>
              <a:rPr lang="en-US" b="0" dirty="0"/>
              <a:t>Wireframe</a:t>
            </a:r>
            <a:endParaRPr lang="en-US" dirty="0"/>
          </a:p>
        </p:txBody>
      </p:sp>
      <p:sp>
        <p:nvSpPr>
          <p:cNvPr id="10" name="Date Placeholder 6">
            <a:extLst>
              <a:ext uri="{FF2B5EF4-FFF2-40B4-BE49-F238E27FC236}">
                <a16:creationId xmlns:a16="http://schemas.microsoft.com/office/drawing/2014/main" id="{70531179-3EFA-503A-6828-894991F6EF8F}"/>
              </a:ext>
            </a:extLst>
          </p:cNvPr>
          <p:cNvSpPr>
            <a:spLocks noGrp="1"/>
          </p:cNvSpPr>
          <p:nvPr>
            <p:ph type="dt" sz="half" idx="10"/>
          </p:nvPr>
        </p:nvSpPr>
        <p:spPr/>
        <p:txBody>
          <a:bodyPr>
            <a:normAutofit/>
          </a:bodyPr>
          <a:lstStyle/>
          <a:p>
            <a:pPr>
              <a:spcAft>
                <a:spcPts val="600"/>
              </a:spcAft>
            </a:pPr>
            <a:fld id="{F4BCD051-280E-4DE5-B492-3EB586D316F3}" type="datetime1">
              <a:rPr lang="en-US" smtClean="0"/>
              <a:pPr>
                <a:spcAft>
                  <a:spcPts val="600"/>
                </a:spcAft>
              </a:pPr>
              <a:t>9/19/2023</a:t>
            </a:fld>
            <a:endParaRPr lang="en-US"/>
          </a:p>
        </p:txBody>
      </p:sp>
      <p:sp>
        <p:nvSpPr>
          <p:cNvPr id="12" name="Footer Placeholder 7">
            <a:extLst>
              <a:ext uri="{FF2B5EF4-FFF2-40B4-BE49-F238E27FC236}">
                <a16:creationId xmlns:a16="http://schemas.microsoft.com/office/drawing/2014/main" id="{321280BD-CE1E-6936-977D-A4274EA5126D}"/>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4" name="Slide Number Placeholder 8">
            <a:extLst>
              <a:ext uri="{FF2B5EF4-FFF2-40B4-BE49-F238E27FC236}">
                <a16:creationId xmlns:a16="http://schemas.microsoft.com/office/drawing/2014/main" id="{DD07FCD6-FE6A-38F4-3D58-E6D3DD6AD395}"/>
              </a:ext>
            </a:extLst>
          </p:cNvPr>
          <p:cNvSpPr>
            <a:spLocks noGrp="1"/>
          </p:cNvSpPr>
          <p:nvPr>
            <p:ph type="sldNum" sz="quarter" idx="12"/>
          </p:nvPr>
        </p:nvSpPr>
        <p:spPr/>
        <p:txBody>
          <a:bodyPr>
            <a:normAutofit/>
          </a:bodyPr>
          <a:lstStyle/>
          <a:p>
            <a:pPr>
              <a:spcAft>
                <a:spcPts val="600"/>
              </a:spcAft>
            </a:pPr>
            <a:fld id="{5E84AC6A-A0EF-437B-BCEE-4772B0214A58}" type="slidenum">
              <a:rPr lang="en-US" smtClean="0"/>
              <a:pPr>
                <a:spcAft>
                  <a:spcPts val="600"/>
                </a:spcAft>
              </a:pPr>
              <a:t>33</a:t>
            </a:fld>
            <a:endParaRPr lang="en-US"/>
          </a:p>
        </p:txBody>
      </p:sp>
      <p:pic>
        <p:nvPicPr>
          <p:cNvPr id="3" name="Picture 3">
            <a:extLst>
              <a:ext uri="{FF2B5EF4-FFF2-40B4-BE49-F238E27FC236}">
                <a16:creationId xmlns:a16="http://schemas.microsoft.com/office/drawing/2014/main" id="{CE534D1B-93B4-CD50-504F-E9FDB6115097}"/>
              </a:ext>
            </a:extLst>
          </p:cNvPr>
          <p:cNvPicPr>
            <a:picLocks noChangeAspect="1"/>
          </p:cNvPicPr>
          <p:nvPr/>
        </p:nvPicPr>
        <p:blipFill>
          <a:blip r:embed="rId2"/>
          <a:stretch>
            <a:fillRect/>
          </a:stretch>
        </p:blipFill>
        <p:spPr>
          <a:xfrm>
            <a:off x="5540990" y="1050879"/>
            <a:ext cx="5725445" cy="4251142"/>
          </a:xfrm>
          <a:prstGeom prst="rect">
            <a:avLst/>
          </a:prstGeom>
          <a:noFill/>
        </p:spPr>
      </p:pic>
      <p:sp>
        <p:nvSpPr>
          <p:cNvPr id="4" name="TextBox 3">
            <a:extLst>
              <a:ext uri="{FF2B5EF4-FFF2-40B4-BE49-F238E27FC236}">
                <a16:creationId xmlns:a16="http://schemas.microsoft.com/office/drawing/2014/main" id="{90BD8897-1272-CBEB-C1AF-62D4760E0710}"/>
              </a:ext>
            </a:extLst>
          </p:cNvPr>
          <p:cNvSpPr txBox="1"/>
          <p:nvPr/>
        </p:nvSpPr>
        <p:spPr>
          <a:xfrm>
            <a:off x="1435100" y="3378200"/>
            <a:ext cx="2870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hlinkClick r:id="rId3"/>
              </a:rPr>
              <a:t>Espacio personal</a:t>
            </a:r>
            <a:r>
              <a:rPr lang="en-US" dirty="0">
                <a:ea typeface="+mn-lt"/>
                <a:cs typeface="+mn-lt"/>
                <a:hlinkClick r:id="rId4"/>
              </a:rPr>
              <a:t>Wireframe SIMP.png</a:t>
            </a:r>
            <a:r>
              <a:rPr lang="en-US" dirty="0">
                <a:ea typeface="+mn-lt"/>
                <a:cs typeface="+mn-lt"/>
                <a:hlinkClick r:id="rId3"/>
              </a:rPr>
              <a:t>.png</a:t>
            </a:r>
            <a:endParaRPr lang="en-US"/>
          </a:p>
        </p:txBody>
      </p:sp>
    </p:spTree>
    <p:extLst>
      <p:ext uri="{BB962C8B-B14F-4D97-AF65-F5344CB8AC3E}">
        <p14:creationId xmlns:p14="http://schemas.microsoft.com/office/powerpoint/2010/main" val="1147012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02F6-E950-0774-2C84-183A1F888CA2}"/>
              </a:ext>
            </a:extLst>
          </p:cNvPr>
          <p:cNvSpPr>
            <a:spLocks noGrp="1"/>
          </p:cNvSpPr>
          <p:nvPr>
            <p:ph type="ctrTitle"/>
          </p:nvPr>
        </p:nvSpPr>
        <p:spPr>
          <a:xfrm>
            <a:off x="1371601" y="2574471"/>
            <a:ext cx="3836592" cy="1214101"/>
          </a:xfrm>
        </p:spPr>
        <p:txBody>
          <a:bodyPr>
            <a:normAutofit fontScale="90000"/>
          </a:bodyPr>
          <a:lstStyle/>
          <a:p>
            <a:pPr algn="ctr"/>
            <a:r>
              <a:rPr lang="es-CO" dirty="0"/>
              <a:t>Modelo entidad relación</a:t>
            </a:r>
          </a:p>
        </p:txBody>
      </p:sp>
      <p:sp>
        <p:nvSpPr>
          <p:cNvPr id="11" name="Date Placeholder 3">
            <a:extLst>
              <a:ext uri="{FF2B5EF4-FFF2-40B4-BE49-F238E27FC236}">
                <a16:creationId xmlns:a16="http://schemas.microsoft.com/office/drawing/2014/main" id="{6BE2CEF2-B178-0EB8-C3DC-15DF4933457C}"/>
              </a:ext>
            </a:extLst>
          </p:cNvPr>
          <p:cNvSpPr>
            <a:spLocks noGrp="1"/>
          </p:cNvSpPr>
          <p:nvPr>
            <p:ph type="dt" sz="half" idx="10"/>
          </p:nvPr>
        </p:nvSpPr>
        <p:spPr/>
        <p:txBody>
          <a:bodyPr/>
          <a:lstStyle/>
          <a:p>
            <a:pPr>
              <a:spcAft>
                <a:spcPts val="600"/>
              </a:spcAft>
            </a:pPr>
            <a:fld id="{782A0688-7F51-4A66-9433-104E5C1C1901}" type="datetime1">
              <a:rPr lang="en-US" smtClean="0"/>
              <a:pPr>
                <a:spcAft>
                  <a:spcPts val="600"/>
                </a:spcAft>
              </a:pPr>
              <a:t>9/19/2023</a:t>
            </a:fld>
            <a:endParaRPr lang="en-US"/>
          </a:p>
        </p:txBody>
      </p:sp>
      <p:sp>
        <p:nvSpPr>
          <p:cNvPr id="13" name="Footer Placeholder 4">
            <a:extLst>
              <a:ext uri="{FF2B5EF4-FFF2-40B4-BE49-F238E27FC236}">
                <a16:creationId xmlns:a16="http://schemas.microsoft.com/office/drawing/2014/main" id="{953D2476-8EA3-54D3-B27B-DEA2B23AFE67}"/>
              </a:ext>
            </a:extLst>
          </p:cNvPr>
          <p:cNvSpPr>
            <a:spLocks noGrp="1"/>
          </p:cNvSpPr>
          <p:nvPr>
            <p:ph type="ftr" sz="quarter" idx="11"/>
          </p:nvPr>
        </p:nvSpPr>
        <p:spPr/>
        <p:txBody>
          <a:bodyPr/>
          <a:lstStyle/>
          <a:p>
            <a:pPr>
              <a:spcAft>
                <a:spcPts val="600"/>
              </a:spcAft>
            </a:pPr>
            <a:r>
              <a:rPr lang="en-US"/>
              <a:t>Sample Footer Text</a:t>
            </a:r>
          </a:p>
        </p:txBody>
      </p:sp>
      <p:sp>
        <p:nvSpPr>
          <p:cNvPr id="15" name="Slide Number Placeholder 5">
            <a:extLst>
              <a:ext uri="{FF2B5EF4-FFF2-40B4-BE49-F238E27FC236}">
                <a16:creationId xmlns:a16="http://schemas.microsoft.com/office/drawing/2014/main" id="{156C2A5C-DA1C-350C-0D96-BD5715BC6A53}"/>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34</a:t>
            </a:fld>
            <a:endParaRPr lang="en-US"/>
          </a:p>
        </p:txBody>
      </p:sp>
      <p:pic>
        <p:nvPicPr>
          <p:cNvPr id="4" name="Picture 4">
            <a:extLst>
              <a:ext uri="{FF2B5EF4-FFF2-40B4-BE49-F238E27FC236}">
                <a16:creationId xmlns:a16="http://schemas.microsoft.com/office/drawing/2014/main" id="{1BA0CB0D-2700-4F28-101B-1F1B6B35C4AB}"/>
              </a:ext>
            </a:extLst>
          </p:cNvPr>
          <p:cNvPicPr>
            <a:picLocks noGrp="1" noChangeAspect="1"/>
          </p:cNvPicPr>
          <p:nvPr>
            <p:ph idx="4294967295"/>
          </p:nvPr>
        </p:nvPicPr>
        <p:blipFill>
          <a:blip r:embed="rId2"/>
          <a:stretch>
            <a:fillRect/>
          </a:stretch>
        </p:blipFill>
        <p:spPr>
          <a:xfrm>
            <a:off x="7010400" y="484188"/>
            <a:ext cx="5181600" cy="5753100"/>
          </a:xfrm>
          <a:noFill/>
        </p:spPr>
      </p:pic>
      <p:sp>
        <p:nvSpPr>
          <p:cNvPr id="3" name="TextBox 2">
            <a:extLst>
              <a:ext uri="{FF2B5EF4-FFF2-40B4-BE49-F238E27FC236}">
                <a16:creationId xmlns:a16="http://schemas.microsoft.com/office/drawing/2014/main" id="{C84D8036-69EE-BFD0-6739-EC57454E871F}"/>
              </a:ext>
            </a:extLst>
          </p:cNvPr>
          <p:cNvSpPr txBox="1"/>
          <p:nvPr/>
        </p:nvSpPr>
        <p:spPr>
          <a:xfrm>
            <a:off x="1498600" y="4114800"/>
            <a:ext cx="3581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hlinkClick r:id="rId3"/>
              </a:rPr>
              <a:t>MER SIMP V2.jpg</a:t>
            </a:r>
            <a:endParaRPr lang="en-US"/>
          </a:p>
        </p:txBody>
      </p:sp>
    </p:spTree>
    <p:extLst>
      <p:ext uri="{BB962C8B-B14F-4D97-AF65-F5344CB8AC3E}">
        <p14:creationId xmlns:p14="http://schemas.microsoft.com/office/powerpoint/2010/main" val="1756464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C5B24-C555-A1A9-4C92-A038903E9C98}"/>
              </a:ext>
            </a:extLst>
          </p:cNvPr>
          <p:cNvSpPr>
            <a:spLocks noGrp="1"/>
          </p:cNvSpPr>
          <p:nvPr>
            <p:ph type="title"/>
          </p:nvPr>
        </p:nvSpPr>
        <p:spPr>
          <a:xfrm>
            <a:off x="3543299" y="-298923"/>
            <a:ext cx="5067299" cy="1709436"/>
          </a:xfrm>
        </p:spPr>
        <p:txBody>
          <a:bodyPr anchor="ctr">
            <a:normAutofit/>
          </a:bodyPr>
          <a:lstStyle/>
          <a:p>
            <a:pPr algn="ctr"/>
            <a:r>
              <a:rPr lang="es-CO" sz="4100" dirty="0"/>
              <a:t>Normalización</a:t>
            </a:r>
            <a:r>
              <a:rPr lang="en-US" sz="4100" dirty="0"/>
              <a:t> 3FN</a:t>
            </a:r>
            <a:endParaRPr lang="en-US"/>
          </a:p>
        </p:txBody>
      </p:sp>
      <p:sp>
        <p:nvSpPr>
          <p:cNvPr id="3" name="Content Placeholder 2">
            <a:extLst>
              <a:ext uri="{FF2B5EF4-FFF2-40B4-BE49-F238E27FC236}">
                <a16:creationId xmlns:a16="http://schemas.microsoft.com/office/drawing/2014/main" id="{4357583E-95CC-A0F5-7664-D67B2DB67F28}"/>
              </a:ext>
            </a:extLst>
          </p:cNvPr>
          <p:cNvSpPr>
            <a:spLocks noGrp="1"/>
          </p:cNvSpPr>
          <p:nvPr>
            <p:ph idx="1"/>
          </p:nvPr>
        </p:nvSpPr>
        <p:spPr>
          <a:xfrm>
            <a:off x="3543300" y="1530350"/>
            <a:ext cx="5067300" cy="1720850"/>
          </a:xfrm>
        </p:spPr>
        <p:txBody>
          <a:bodyPr vert="horz" lIns="91440" tIns="45720" rIns="91440" bIns="45720" rtlCol="0" anchor="ctr">
            <a:normAutofit/>
          </a:bodyPr>
          <a:lstStyle/>
          <a:p>
            <a:pPr algn="ctr"/>
            <a:r>
              <a:rPr lang="es-CO" dirty="0"/>
              <a:t>Normalización del modelo relacional del proyecto de inventario de materia prima para pizzería</a:t>
            </a:r>
            <a:endParaRPr lang="en-US"/>
          </a:p>
          <a:p>
            <a:pPr algn="ctr"/>
            <a:r>
              <a:rPr lang="es-CO" dirty="0">
                <a:hlinkClick r:id="rId2"/>
              </a:rPr>
              <a:t>Modelo relacional (SIMP).xlsx</a:t>
            </a:r>
            <a:endParaRPr lang="es-CO" dirty="0"/>
          </a:p>
        </p:txBody>
      </p:sp>
      <p:sp>
        <p:nvSpPr>
          <p:cNvPr id="15" name="Date Placeholder 3">
            <a:extLst>
              <a:ext uri="{FF2B5EF4-FFF2-40B4-BE49-F238E27FC236}">
                <a16:creationId xmlns:a16="http://schemas.microsoft.com/office/drawing/2014/main" id="{FE3DA1AA-4BBD-31B3-0380-BB0333A77B3A}"/>
              </a:ext>
            </a:extLst>
          </p:cNvPr>
          <p:cNvSpPr>
            <a:spLocks noGrp="1"/>
          </p:cNvSpPr>
          <p:nvPr>
            <p:ph type="dt" sz="half" idx="10"/>
          </p:nvPr>
        </p:nvSpPr>
        <p:spPr/>
        <p:txBody>
          <a:bodyPr/>
          <a:lstStyle/>
          <a:p>
            <a:pPr>
              <a:spcAft>
                <a:spcPts val="600"/>
              </a:spcAft>
            </a:pPr>
            <a:fld id="{1ADF0ECB-A9B3-4C77-B4D0-131EC97EA098}" type="datetime1">
              <a:rPr lang="en-US" smtClean="0"/>
              <a:pPr>
                <a:spcAft>
                  <a:spcPts val="600"/>
                </a:spcAft>
              </a:pPr>
              <a:t>9/19/2023</a:t>
            </a:fld>
            <a:endParaRPr lang="en-US" dirty="0"/>
          </a:p>
        </p:txBody>
      </p:sp>
      <p:sp>
        <p:nvSpPr>
          <p:cNvPr id="16"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p:txBody>
          <a:bodyPr/>
          <a:lstStyle/>
          <a:p>
            <a:pPr>
              <a:spcAft>
                <a:spcPts val="600"/>
              </a:spcAft>
            </a:pPr>
            <a:r>
              <a:rPr lang="en-US"/>
              <a:t>Sample Footer Text</a:t>
            </a:r>
          </a:p>
        </p:txBody>
      </p:sp>
      <p:sp>
        <p:nvSpPr>
          <p:cNvPr id="17"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35</a:t>
            </a:fld>
            <a:endParaRPr lang="en-US"/>
          </a:p>
        </p:txBody>
      </p:sp>
      <p:pic>
        <p:nvPicPr>
          <p:cNvPr id="4" name="Picture 4">
            <a:extLst>
              <a:ext uri="{FF2B5EF4-FFF2-40B4-BE49-F238E27FC236}">
                <a16:creationId xmlns:a16="http://schemas.microsoft.com/office/drawing/2014/main" id="{704DFD08-84D5-039B-C1CC-C5F49983EFFB}"/>
              </a:ext>
            </a:extLst>
          </p:cNvPr>
          <p:cNvPicPr>
            <a:picLocks noChangeAspect="1"/>
          </p:cNvPicPr>
          <p:nvPr/>
        </p:nvPicPr>
        <p:blipFill>
          <a:blip r:embed="rId3"/>
          <a:stretch>
            <a:fillRect/>
          </a:stretch>
        </p:blipFill>
        <p:spPr>
          <a:xfrm>
            <a:off x="2260600" y="3382262"/>
            <a:ext cx="7858836" cy="3027176"/>
          </a:xfrm>
          <a:prstGeom prst="rect">
            <a:avLst/>
          </a:prstGeom>
          <a:noFill/>
        </p:spPr>
      </p:pic>
    </p:spTree>
    <p:extLst>
      <p:ext uri="{BB962C8B-B14F-4D97-AF65-F5344CB8AC3E}">
        <p14:creationId xmlns:p14="http://schemas.microsoft.com/office/powerpoint/2010/main" val="409237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1B90-DFF1-0EE6-FA0B-C39591650019}"/>
              </a:ext>
            </a:extLst>
          </p:cNvPr>
          <p:cNvSpPr>
            <a:spLocks noGrp="1"/>
          </p:cNvSpPr>
          <p:nvPr>
            <p:ph type="ctrTitle"/>
          </p:nvPr>
        </p:nvSpPr>
        <p:spPr>
          <a:xfrm>
            <a:off x="1080446" y="871369"/>
            <a:ext cx="4523511" cy="1640011"/>
          </a:xfrm>
        </p:spPr>
        <p:txBody>
          <a:bodyPr>
            <a:normAutofit fontScale="90000"/>
          </a:bodyPr>
          <a:lstStyle/>
          <a:p>
            <a:pPr algn="ctr"/>
            <a:r>
              <a:rPr lang="en-US" dirty="0"/>
              <a:t>Diccionario de </a:t>
            </a:r>
            <a:r>
              <a:rPr lang="es-CO" dirty="0"/>
              <a:t>datos</a:t>
            </a:r>
            <a:endParaRPr lang="en-US" dirty="0"/>
          </a:p>
        </p:txBody>
      </p:sp>
      <p:sp>
        <p:nvSpPr>
          <p:cNvPr id="3" name="Content Placeholder 2">
            <a:extLst>
              <a:ext uri="{FF2B5EF4-FFF2-40B4-BE49-F238E27FC236}">
                <a16:creationId xmlns:a16="http://schemas.microsoft.com/office/drawing/2014/main" id="{B2BF2F92-BCBB-2682-BE1A-EFBF5BE34BCA}"/>
              </a:ext>
            </a:extLst>
          </p:cNvPr>
          <p:cNvSpPr>
            <a:spLocks noGrp="1"/>
          </p:cNvSpPr>
          <p:nvPr>
            <p:ph type="subTitle" idx="1"/>
          </p:nvPr>
        </p:nvSpPr>
        <p:spPr>
          <a:xfrm>
            <a:off x="1080447" y="2555544"/>
            <a:ext cx="4016991" cy="2391769"/>
          </a:xfrm>
        </p:spPr>
        <p:txBody>
          <a:bodyPr vert="horz" lIns="91440" tIns="45720" rIns="91440" bIns="45720" rtlCol="0">
            <a:normAutofit/>
          </a:bodyPr>
          <a:lstStyle/>
          <a:p>
            <a:r>
              <a:rPr lang="en-US">
                <a:hlinkClick r:id="rId2"/>
              </a:rPr>
              <a:t>Diccionario de datos SIMP.docx</a:t>
            </a:r>
            <a:endParaRPr lang="en-US"/>
          </a:p>
        </p:txBody>
      </p:sp>
      <p:sp>
        <p:nvSpPr>
          <p:cNvPr id="9"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lstStyle/>
          <a:p>
            <a:pPr>
              <a:spcAft>
                <a:spcPts val="600"/>
              </a:spcAft>
            </a:pPr>
            <a:fld id="{D1800FDB-0F6D-4E60-87E1-D2D36D6E87DB}" type="datetime1">
              <a:rPr lang="en-US" smtClean="0"/>
              <a:pPr>
                <a:spcAft>
                  <a:spcPts val="600"/>
                </a:spcAft>
              </a:pPr>
              <a:t>9/19/2023</a:t>
            </a:fld>
            <a:endParaRPr lang="en-US"/>
          </a:p>
        </p:txBody>
      </p:sp>
      <p:sp>
        <p:nvSpPr>
          <p:cNvPr id="11"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p:txBody>
          <a:bodyPr/>
          <a:lstStyle/>
          <a:p>
            <a:pPr>
              <a:spcAft>
                <a:spcPts val="600"/>
              </a:spcAft>
            </a:pPr>
            <a:r>
              <a:rPr lang="en-US"/>
              <a:t>Sample Footer Text</a:t>
            </a:r>
          </a:p>
        </p:txBody>
      </p:sp>
      <p:sp>
        <p:nvSpPr>
          <p:cNvPr id="13"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p:txBody>
          <a:bodyPr/>
          <a:lstStyle/>
          <a:p>
            <a:pPr>
              <a:spcAft>
                <a:spcPts val="600"/>
              </a:spcAft>
            </a:pPr>
            <a:fld id="{5E84AC6A-A0EF-437B-BCEE-4772B0214A58}" type="slidenum">
              <a:rPr lang="en-US" smtClean="0"/>
              <a:pPr>
                <a:spcAft>
                  <a:spcPts val="600"/>
                </a:spcAft>
              </a:pPr>
              <a:t>36</a:t>
            </a:fld>
            <a:endParaRPr lang="en-US"/>
          </a:p>
        </p:txBody>
      </p:sp>
      <p:pic>
        <p:nvPicPr>
          <p:cNvPr id="4" name="Picture 4" descr="Libros en un maletín">
            <a:extLst>
              <a:ext uri="{FF2B5EF4-FFF2-40B4-BE49-F238E27FC236}">
                <a16:creationId xmlns:a16="http://schemas.microsoft.com/office/drawing/2014/main" id="{A5928183-33F1-13AE-92CF-1AD5496F2BCE}"/>
              </a:ext>
            </a:extLst>
          </p:cNvPr>
          <p:cNvPicPr>
            <a:picLocks noChangeAspect="1"/>
          </p:cNvPicPr>
          <p:nvPr/>
        </p:nvPicPr>
        <p:blipFill>
          <a:blip r:embed="rId3"/>
          <a:stretch>
            <a:fillRect/>
          </a:stretch>
        </p:blipFill>
        <p:spPr>
          <a:xfrm>
            <a:off x="6096000" y="1660464"/>
            <a:ext cx="5015552" cy="3523425"/>
          </a:xfrm>
          <a:prstGeom prst="rect">
            <a:avLst/>
          </a:prstGeom>
          <a:noFill/>
        </p:spPr>
      </p:pic>
    </p:spTree>
    <p:extLst>
      <p:ext uri="{BB962C8B-B14F-4D97-AF65-F5344CB8AC3E}">
        <p14:creationId xmlns:p14="http://schemas.microsoft.com/office/powerpoint/2010/main" val="2341643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2BD9-87A6-E835-2828-46E1CBB0F209}"/>
              </a:ext>
            </a:extLst>
          </p:cNvPr>
          <p:cNvSpPr>
            <a:spLocks noGrp="1"/>
          </p:cNvSpPr>
          <p:nvPr>
            <p:ph type="title"/>
          </p:nvPr>
        </p:nvSpPr>
        <p:spPr>
          <a:xfrm>
            <a:off x="1739900" y="-2959"/>
            <a:ext cx="8886884" cy="953669"/>
          </a:xfrm>
        </p:spPr>
        <p:txBody>
          <a:bodyPr/>
          <a:lstStyle/>
          <a:p>
            <a:pPr algn="ctr"/>
            <a:r>
              <a:rPr lang="es-CO" dirty="0"/>
              <a:t>Diagrama</a:t>
            </a:r>
            <a:r>
              <a:rPr lang="en-US" dirty="0"/>
              <a:t> de </a:t>
            </a:r>
            <a:r>
              <a:rPr lang="es-CO" dirty="0"/>
              <a:t>clases</a:t>
            </a:r>
          </a:p>
        </p:txBody>
      </p:sp>
      <p:pic>
        <p:nvPicPr>
          <p:cNvPr id="4" name="Picture 4">
            <a:extLst>
              <a:ext uri="{FF2B5EF4-FFF2-40B4-BE49-F238E27FC236}">
                <a16:creationId xmlns:a16="http://schemas.microsoft.com/office/drawing/2014/main" id="{1E4CD065-96F6-7741-2444-5382CC9ECE0E}"/>
              </a:ext>
            </a:extLst>
          </p:cNvPr>
          <p:cNvPicPr>
            <a:picLocks noGrp="1" noChangeAspect="1"/>
          </p:cNvPicPr>
          <p:nvPr>
            <p:ph idx="1"/>
          </p:nvPr>
        </p:nvPicPr>
        <p:blipFill>
          <a:blip r:embed="rId2"/>
          <a:stretch>
            <a:fillRect/>
          </a:stretch>
        </p:blipFill>
        <p:spPr>
          <a:xfrm>
            <a:off x="3568218" y="1161796"/>
            <a:ext cx="4966596" cy="4528583"/>
          </a:xfrm>
        </p:spPr>
      </p:pic>
      <p:sp>
        <p:nvSpPr>
          <p:cNvPr id="3" name="TextBox 2">
            <a:extLst>
              <a:ext uri="{FF2B5EF4-FFF2-40B4-BE49-F238E27FC236}">
                <a16:creationId xmlns:a16="http://schemas.microsoft.com/office/drawing/2014/main" id="{9FC90969-62B6-8989-A943-8F8076D738DF}"/>
              </a:ext>
            </a:extLst>
          </p:cNvPr>
          <p:cNvSpPr txBox="1"/>
          <p:nvPr/>
        </p:nvSpPr>
        <p:spPr>
          <a:xfrm>
            <a:off x="3251200" y="5753100"/>
            <a:ext cx="5524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3"/>
              </a:rPr>
              <a:t>Diagrama de clases sistema.jpg</a:t>
            </a:r>
            <a:endParaRPr lang="en-US"/>
          </a:p>
        </p:txBody>
      </p:sp>
    </p:spTree>
    <p:extLst>
      <p:ext uri="{BB962C8B-B14F-4D97-AF65-F5344CB8AC3E}">
        <p14:creationId xmlns:p14="http://schemas.microsoft.com/office/powerpoint/2010/main" val="3553566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54CA-D2C2-30CA-D083-C176A2C0C7A6}"/>
              </a:ext>
            </a:extLst>
          </p:cNvPr>
          <p:cNvSpPr>
            <a:spLocks noGrp="1"/>
          </p:cNvSpPr>
          <p:nvPr>
            <p:ph type="title"/>
          </p:nvPr>
        </p:nvSpPr>
        <p:spPr>
          <a:xfrm>
            <a:off x="1104900" y="339941"/>
            <a:ext cx="8886884" cy="953669"/>
          </a:xfrm>
        </p:spPr>
        <p:txBody>
          <a:bodyPr/>
          <a:lstStyle/>
          <a:p>
            <a:pPr algn="ctr"/>
            <a:r>
              <a:rPr lang="es-CO" dirty="0"/>
              <a:t>Diagrama de distribución</a:t>
            </a:r>
          </a:p>
        </p:txBody>
      </p:sp>
      <p:pic>
        <p:nvPicPr>
          <p:cNvPr id="4" name="Picture 4">
            <a:extLst>
              <a:ext uri="{FF2B5EF4-FFF2-40B4-BE49-F238E27FC236}">
                <a16:creationId xmlns:a16="http://schemas.microsoft.com/office/drawing/2014/main" id="{170EC02F-FAD3-E7F9-6B94-5DFE6C8F7D50}"/>
              </a:ext>
            </a:extLst>
          </p:cNvPr>
          <p:cNvPicPr>
            <a:picLocks noGrp="1" noChangeAspect="1"/>
          </p:cNvPicPr>
          <p:nvPr>
            <p:ph idx="1"/>
          </p:nvPr>
        </p:nvPicPr>
        <p:blipFill>
          <a:blip r:embed="rId2"/>
          <a:stretch>
            <a:fillRect/>
          </a:stretch>
        </p:blipFill>
        <p:spPr>
          <a:xfrm>
            <a:off x="2162042" y="1593596"/>
            <a:ext cx="6648647" cy="3677683"/>
          </a:xfrm>
        </p:spPr>
      </p:pic>
      <p:sp>
        <p:nvSpPr>
          <p:cNvPr id="3" name="TextBox 2">
            <a:extLst>
              <a:ext uri="{FF2B5EF4-FFF2-40B4-BE49-F238E27FC236}">
                <a16:creationId xmlns:a16="http://schemas.microsoft.com/office/drawing/2014/main" id="{3F7D3A05-4434-4D9F-841D-C80751D4F1DF}"/>
              </a:ext>
            </a:extLst>
          </p:cNvPr>
          <p:cNvSpPr txBox="1"/>
          <p:nvPr/>
        </p:nvSpPr>
        <p:spPr>
          <a:xfrm>
            <a:off x="3047999" y="5600700"/>
            <a:ext cx="5143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hlinkClick r:id="rId3"/>
              </a:rPr>
              <a:t>Diagrama de despliegue de SIMP.jpg</a:t>
            </a:r>
            <a:endParaRPr lang="en-US">
              <a:ea typeface="+mn-lt"/>
              <a:cs typeface="+mn-lt"/>
            </a:endParaRPr>
          </a:p>
        </p:txBody>
      </p:sp>
    </p:spTree>
    <p:extLst>
      <p:ext uri="{BB962C8B-B14F-4D97-AF65-F5344CB8AC3E}">
        <p14:creationId xmlns:p14="http://schemas.microsoft.com/office/powerpoint/2010/main" val="312330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87EC-A06A-2945-8F04-01C2279FEC7F}"/>
              </a:ext>
            </a:extLst>
          </p:cNvPr>
          <p:cNvSpPr>
            <a:spLocks noGrp="1"/>
          </p:cNvSpPr>
          <p:nvPr>
            <p:ph type="title"/>
          </p:nvPr>
        </p:nvSpPr>
        <p:spPr>
          <a:xfrm>
            <a:off x="1745172" y="53113"/>
            <a:ext cx="8886884" cy="953669"/>
          </a:xfrm>
        </p:spPr>
        <p:txBody>
          <a:bodyPr/>
          <a:lstStyle/>
          <a:p>
            <a:pPr algn="ctr"/>
            <a:r>
              <a:rPr lang="es-CO" dirty="0"/>
              <a:t>Prototipo navegable  (HTML, CSS)</a:t>
            </a:r>
          </a:p>
        </p:txBody>
      </p:sp>
      <p:pic>
        <p:nvPicPr>
          <p:cNvPr id="4" name="Picture 4">
            <a:extLst>
              <a:ext uri="{FF2B5EF4-FFF2-40B4-BE49-F238E27FC236}">
                <a16:creationId xmlns:a16="http://schemas.microsoft.com/office/drawing/2014/main" id="{760BEB2D-A20F-2647-B438-3FD2EA6C4F86}"/>
              </a:ext>
            </a:extLst>
          </p:cNvPr>
          <p:cNvPicPr>
            <a:picLocks noGrp="1" noChangeAspect="1"/>
          </p:cNvPicPr>
          <p:nvPr>
            <p:ph idx="1"/>
          </p:nvPr>
        </p:nvPicPr>
        <p:blipFill>
          <a:blip r:embed="rId2"/>
          <a:stretch>
            <a:fillRect/>
          </a:stretch>
        </p:blipFill>
        <p:spPr>
          <a:xfrm>
            <a:off x="2842059" y="1174496"/>
            <a:ext cx="6507814" cy="3677683"/>
          </a:xfrm>
        </p:spPr>
      </p:pic>
      <p:sp>
        <p:nvSpPr>
          <p:cNvPr id="3" name="TextBox 2">
            <a:extLst>
              <a:ext uri="{FF2B5EF4-FFF2-40B4-BE49-F238E27FC236}">
                <a16:creationId xmlns:a16="http://schemas.microsoft.com/office/drawing/2014/main" id="{323CA421-9076-7DE9-F5D7-B6287E3C00AC}"/>
              </a:ext>
            </a:extLst>
          </p:cNvPr>
          <p:cNvSpPr txBox="1"/>
          <p:nvPr/>
        </p:nvSpPr>
        <p:spPr>
          <a:xfrm>
            <a:off x="3517900" y="4978399"/>
            <a:ext cx="4711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3"/>
              </a:rPr>
              <a:t>Prototipo</a:t>
            </a:r>
            <a:r>
              <a:rPr lang="en-US" dirty="0">
                <a:ea typeface="+mn-lt"/>
                <a:cs typeface="+mn-lt"/>
                <a:hlinkClick r:id="rId3"/>
              </a:rPr>
              <a:t> Navegable</a:t>
            </a:r>
            <a:endParaRPr lang="en-US" dirty="0"/>
          </a:p>
        </p:txBody>
      </p:sp>
    </p:spTree>
    <p:extLst>
      <p:ext uri="{BB962C8B-B14F-4D97-AF65-F5344CB8AC3E}">
        <p14:creationId xmlns:p14="http://schemas.microsoft.com/office/powerpoint/2010/main" val="352917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4B5A4-5141-8F32-F471-7EEC3B10B1F7}"/>
              </a:ext>
            </a:extLst>
          </p:cNvPr>
          <p:cNvSpPr>
            <a:spLocks noGrp="1"/>
          </p:cNvSpPr>
          <p:nvPr>
            <p:ph type="title"/>
          </p:nvPr>
        </p:nvSpPr>
        <p:spPr/>
        <p:txBody>
          <a:bodyPr/>
          <a:lstStyle/>
          <a:p>
            <a:r>
              <a:rPr lang="es-CO" dirty="0"/>
              <a:t>SQL SIMP</a:t>
            </a:r>
          </a:p>
        </p:txBody>
      </p:sp>
      <p:pic>
        <p:nvPicPr>
          <p:cNvPr id="5" name="Marcador de contenido 4">
            <a:extLst>
              <a:ext uri="{FF2B5EF4-FFF2-40B4-BE49-F238E27FC236}">
                <a16:creationId xmlns:a16="http://schemas.microsoft.com/office/drawing/2014/main" id="{6E9C67A3-0F23-A00E-0544-EDE06C931A0D}"/>
              </a:ext>
            </a:extLst>
          </p:cNvPr>
          <p:cNvPicPr>
            <a:picLocks noGrp="1" noChangeAspect="1"/>
          </p:cNvPicPr>
          <p:nvPr>
            <p:ph idx="1"/>
          </p:nvPr>
        </p:nvPicPr>
        <p:blipFill>
          <a:blip r:embed="rId2"/>
          <a:stretch>
            <a:fillRect/>
          </a:stretch>
        </p:blipFill>
        <p:spPr>
          <a:xfrm>
            <a:off x="3351373" y="2169289"/>
            <a:ext cx="5775306" cy="3124200"/>
          </a:xfrm>
        </p:spPr>
      </p:pic>
      <p:sp>
        <p:nvSpPr>
          <p:cNvPr id="7" name="CuadroTexto 6">
            <a:extLst>
              <a:ext uri="{FF2B5EF4-FFF2-40B4-BE49-F238E27FC236}">
                <a16:creationId xmlns:a16="http://schemas.microsoft.com/office/drawing/2014/main" id="{904EC094-A8B1-0724-A67F-12F26842A402}"/>
              </a:ext>
            </a:extLst>
          </p:cNvPr>
          <p:cNvSpPr txBox="1"/>
          <p:nvPr/>
        </p:nvSpPr>
        <p:spPr>
          <a:xfrm>
            <a:off x="3445667" y="5802868"/>
            <a:ext cx="6096000" cy="369332"/>
          </a:xfrm>
          <a:prstGeom prst="rect">
            <a:avLst/>
          </a:prstGeom>
          <a:noFill/>
        </p:spPr>
        <p:txBody>
          <a:bodyPr wrap="square">
            <a:spAutoFit/>
          </a:bodyPr>
          <a:lstStyle/>
          <a:p>
            <a:r>
              <a:rPr lang="es-CO" dirty="0" err="1">
                <a:hlinkClick r:id="rId3"/>
              </a:rPr>
              <a:t>SQLSIMP.sql</a:t>
            </a:r>
            <a:endParaRPr lang="es-CO" dirty="0"/>
          </a:p>
        </p:txBody>
      </p:sp>
    </p:spTree>
    <p:extLst>
      <p:ext uri="{BB962C8B-B14F-4D97-AF65-F5344CB8AC3E}">
        <p14:creationId xmlns:p14="http://schemas.microsoft.com/office/powerpoint/2010/main" val="573685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ntroles deslizantes del volumen">
            <a:extLst>
              <a:ext uri="{FF2B5EF4-FFF2-40B4-BE49-F238E27FC236}">
                <a16:creationId xmlns:a16="http://schemas.microsoft.com/office/drawing/2014/main" id="{C2A9265E-6B9C-3F41-1AA8-1D215A06200E}"/>
              </a:ext>
            </a:extLst>
          </p:cNvPr>
          <p:cNvPicPr>
            <a:picLocks noChangeAspect="1"/>
          </p:cNvPicPr>
          <p:nvPr/>
        </p:nvPicPr>
        <p:blipFill rotWithShape="1">
          <a:blip r:embed="rId2"/>
          <a:srcRect t="19529" b="10158"/>
          <a:stretch/>
        </p:blipFill>
        <p:spPr>
          <a:xfrm>
            <a:off x="20" y="10"/>
            <a:ext cx="12191979" cy="6857989"/>
          </a:xfrm>
          <a:prstGeom prst="rect">
            <a:avLst/>
          </a:prstGeom>
          <a:noFill/>
        </p:spPr>
      </p:pic>
      <p:sp>
        <p:nvSpPr>
          <p:cNvPr id="2" name="Title 1">
            <a:extLst>
              <a:ext uri="{FF2B5EF4-FFF2-40B4-BE49-F238E27FC236}">
                <a16:creationId xmlns:a16="http://schemas.microsoft.com/office/drawing/2014/main" id="{DA4D2434-AD75-6BC7-D083-DEC8ABAAEB53}"/>
              </a:ext>
            </a:extLst>
          </p:cNvPr>
          <p:cNvSpPr>
            <a:spLocks noGrp="1"/>
          </p:cNvSpPr>
          <p:nvPr>
            <p:ph type="ctrTitle"/>
          </p:nvPr>
        </p:nvSpPr>
        <p:spPr>
          <a:xfrm>
            <a:off x="706375" y="264649"/>
            <a:ext cx="4213437" cy="1772279"/>
          </a:xfrm>
        </p:spPr>
        <p:txBody>
          <a:bodyPr>
            <a:normAutofit fontScale="90000"/>
          </a:bodyPr>
          <a:lstStyle/>
          <a:p>
            <a:pPr algn="ctr"/>
            <a:r>
              <a:rPr lang="es-CO" b="0" dirty="0"/>
              <a:t>Control de versiones </a:t>
            </a:r>
            <a:endParaRPr lang="en-US" b="0" dirty="0"/>
          </a:p>
        </p:txBody>
      </p:sp>
      <p:sp>
        <p:nvSpPr>
          <p:cNvPr id="9" name="Subtitle 12">
            <a:extLst>
              <a:ext uri="{FF2B5EF4-FFF2-40B4-BE49-F238E27FC236}">
                <a16:creationId xmlns:a16="http://schemas.microsoft.com/office/drawing/2014/main" id="{F8FE6C11-B56E-D593-91F8-4157FCB4AFD4}"/>
              </a:ext>
            </a:extLst>
          </p:cNvPr>
          <p:cNvSpPr>
            <a:spLocks noGrp="1"/>
          </p:cNvSpPr>
          <p:nvPr>
            <p:ph type="subTitle" idx="1"/>
          </p:nvPr>
        </p:nvSpPr>
        <p:spPr>
          <a:xfrm>
            <a:off x="4156943" y="2514600"/>
            <a:ext cx="3209017" cy="597141"/>
          </a:xfrm>
        </p:spPr>
        <p:txBody>
          <a:bodyPr vert="horz" lIns="91440" tIns="45720" rIns="91440" bIns="45720" rtlCol="0" anchor="t">
            <a:normAutofit fontScale="92500"/>
          </a:bodyPr>
          <a:lstStyle/>
          <a:p>
            <a:pPr algn="ctr"/>
            <a:r>
              <a:rPr lang="en-US" sz="2800" cap="small" dirty="0">
                <a:solidFill>
                  <a:srgbClr val="FF0000"/>
                </a:solidFill>
                <a:latin typeface="Century Gothic"/>
                <a:hlinkClick r:id="rId3">
                  <a:extLst>
                    <a:ext uri="{A12FA001-AC4F-418D-AE19-62706E023703}">
                      <ahyp:hlinkClr xmlns:ahyp="http://schemas.microsoft.com/office/drawing/2018/hyperlinkcolor" val="tx"/>
                    </a:ext>
                  </a:extLst>
                </a:hlinkClick>
              </a:rPr>
              <a:t>Documento readmi</a:t>
            </a:r>
            <a:endParaRPr lang="en-US" sz="2800">
              <a:solidFill>
                <a:srgbClr val="FF0000"/>
              </a:solidFill>
              <a:hlinkClick r:id="rId3">
                <a:extLst>
                  <a:ext uri="{A12FA001-AC4F-418D-AE19-62706E023703}">
                    <ahyp:hlinkClr xmlns:ahyp="http://schemas.microsoft.com/office/drawing/2018/hyperlinkcolor" val="tx"/>
                  </a:ext>
                </a:extLst>
              </a:hlinkClick>
            </a:endParaRPr>
          </a:p>
        </p:txBody>
      </p:sp>
      <p:sp>
        <p:nvSpPr>
          <p:cNvPr id="1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p:txBody>
          <a:bodyPr/>
          <a:lstStyle/>
          <a:p>
            <a:pPr>
              <a:spcAft>
                <a:spcPts val="600"/>
              </a:spcAft>
            </a:pPr>
            <a:fld id="{03EF2D64-A437-4F44-865B-343EF1814867}" type="datetime1">
              <a:rPr lang="en-US" smtClean="0"/>
              <a:pPr>
                <a:spcAft>
                  <a:spcPts val="600"/>
                </a:spcAft>
              </a:pPr>
              <a:t>9/19/2023</a:t>
            </a:fld>
            <a:endParaRPr lang="en-US"/>
          </a:p>
        </p:txBody>
      </p:sp>
      <p:sp>
        <p:nvSpPr>
          <p:cNvPr id="13"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p:txBody>
          <a:bodyPr/>
          <a:lstStyle/>
          <a:p>
            <a:pPr>
              <a:spcAft>
                <a:spcPts val="600"/>
              </a:spcAft>
            </a:pPr>
            <a:r>
              <a:rPr lang="en-US" dirty="0"/>
              <a:t>Sample Footer Text</a:t>
            </a:r>
          </a:p>
        </p:txBody>
      </p:sp>
      <p:sp>
        <p:nvSpPr>
          <p:cNvPr id="15"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p:txBody>
          <a:bodyPr/>
          <a:lstStyle/>
          <a:p>
            <a:pPr>
              <a:spcAft>
                <a:spcPts val="600"/>
              </a:spcAft>
            </a:pPr>
            <a:fld id="{5E84AC6A-A0EF-437B-BCEE-4772B0214A58}" type="slidenum">
              <a:rPr lang="en-US" dirty="0" smtClean="0"/>
              <a:pPr>
                <a:spcAft>
                  <a:spcPts val="600"/>
                </a:spcAft>
              </a:pPr>
              <a:t>40</a:t>
            </a:fld>
            <a:endParaRPr lang="en-US" dirty="0"/>
          </a:p>
        </p:txBody>
      </p:sp>
      <p:pic>
        <p:nvPicPr>
          <p:cNvPr id="3" name="Picture 3">
            <a:extLst>
              <a:ext uri="{FF2B5EF4-FFF2-40B4-BE49-F238E27FC236}">
                <a16:creationId xmlns:a16="http://schemas.microsoft.com/office/drawing/2014/main" id="{098743F2-D6EA-CC31-0CE5-E5B10BFC44FF}"/>
              </a:ext>
            </a:extLst>
          </p:cNvPr>
          <p:cNvPicPr>
            <a:picLocks noChangeAspect="1"/>
          </p:cNvPicPr>
          <p:nvPr/>
        </p:nvPicPr>
        <p:blipFill>
          <a:blip r:embed="rId4"/>
          <a:stretch>
            <a:fillRect/>
          </a:stretch>
        </p:blipFill>
        <p:spPr>
          <a:xfrm>
            <a:off x="3390182" y="3369394"/>
            <a:ext cx="4727275" cy="2664483"/>
          </a:xfrm>
          <a:prstGeom prst="rect">
            <a:avLst/>
          </a:prstGeom>
        </p:spPr>
      </p:pic>
    </p:spTree>
    <p:extLst>
      <p:ext uri="{BB962C8B-B14F-4D97-AF65-F5344CB8AC3E}">
        <p14:creationId xmlns:p14="http://schemas.microsoft.com/office/powerpoint/2010/main" val="42920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s-CO"/>
            </a:p>
          </p:txBody>
        </p:sp>
        <p:sp>
          <p:nvSpPr>
            <p:cNvPr id="1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s-CO"/>
            </a:p>
          </p:txBody>
        </p:sp>
        <p:sp>
          <p:nvSpPr>
            <p:cNvPr id="1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s-CO"/>
            </a:p>
          </p:txBody>
        </p:sp>
        <p:sp>
          <p:nvSpPr>
            <p:cNvPr id="1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s-CO"/>
            </a:p>
          </p:txBody>
        </p:sp>
        <p:sp>
          <p:nvSpPr>
            <p:cNvPr id="1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s-CO"/>
            </a:p>
          </p:txBody>
        </p:sp>
        <p:sp>
          <p:nvSpPr>
            <p:cNvPr id="1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s-CO"/>
            </a:p>
          </p:txBody>
        </p:sp>
      </p:grpSp>
      <p:sp>
        <p:nvSpPr>
          <p:cNvPr id="19" name="Rectangle 18">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E5268613-AC82-4EAF-1D89-D362F36215DB}"/>
              </a:ext>
            </a:extLst>
          </p:cNvPr>
          <p:cNvPicPr>
            <a:picLocks noGrp="1" noChangeAspect="1"/>
          </p:cNvPicPr>
          <p:nvPr>
            <p:ph idx="1"/>
          </p:nvPr>
        </p:nvPicPr>
        <p:blipFill>
          <a:blip r:embed="rId2"/>
          <a:stretch>
            <a:fillRect/>
          </a:stretch>
        </p:blipFill>
        <p:spPr>
          <a:xfrm>
            <a:off x="4568415" y="1131761"/>
            <a:ext cx="2229560" cy="476479"/>
          </a:xfrm>
        </p:spPr>
      </p:pic>
      <p:pic>
        <p:nvPicPr>
          <p:cNvPr id="5" name="Imagen 5" descr="Interfaz de usuario gráfica, Texto, Aplicación, Word&#10;&#10;Descripción generada automáticamente">
            <a:extLst>
              <a:ext uri="{FF2B5EF4-FFF2-40B4-BE49-F238E27FC236}">
                <a16:creationId xmlns:a16="http://schemas.microsoft.com/office/drawing/2014/main" id="{5FECDD98-848C-211E-696A-246064119EC1}"/>
              </a:ext>
            </a:extLst>
          </p:cNvPr>
          <p:cNvPicPr>
            <a:picLocks noChangeAspect="1"/>
          </p:cNvPicPr>
          <p:nvPr/>
        </p:nvPicPr>
        <p:blipFill rotWithShape="1">
          <a:blip r:embed="rId3"/>
          <a:srcRect r="61057" b="60396"/>
          <a:stretch/>
        </p:blipFill>
        <p:spPr>
          <a:xfrm>
            <a:off x="3815292" y="1972461"/>
            <a:ext cx="3532377" cy="1419594"/>
          </a:xfrm>
          <a:prstGeom prst="rect">
            <a:avLst/>
          </a:prstGeom>
        </p:spPr>
      </p:pic>
      <p:pic>
        <p:nvPicPr>
          <p:cNvPr id="6" name="Imagen 6" descr="Interfaz de usuario gráfica, Texto, Chat o mensaje de texto&#10;&#10;Descripción generada automáticamente">
            <a:extLst>
              <a:ext uri="{FF2B5EF4-FFF2-40B4-BE49-F238E27FC236}">
                <a16:creationId xmlns:a16="http://schemas.microsoft.com/office/drawing/2014/main" id="{140DD72C-4C77-56AA-B9E8-8A4C7DF4EEBF}"/>
              </a:ext>
            </a:extLst>
          </p:cNvPr>
          <p:cNvPicPr>
            <a:picLocks noChangeAspect="1"/>
          </p:cNvPicPr>
          <p:nvPr/>
        </p:nvPicPr>
        <p:blipFill rotWithShape="1">
          <a:blip r:embed="rId4"/>
          <a:srcRect t="30000" r="62641" b="16250"/>
          <a:stretch/>
        </p:blipFill>
        <p:spPr>
          <a:xfrm>
            <a:off x="3089832" y="3785668"/>
            <a:ext cx="5238938" cy="1942992"/>
          </a:xfrm>
          <a:prstGeom prst="rect">
            <a:avLst/>
          </a:prstGeom>
        </p:spPr>
      </p:pic>
    </p:spTree>
    <p:extLst>
      <p:ext uri="{BB962C8B-B14F-4D97-AF65-F5344CB8AC3E}">
        <p14:creationId xmlns:p14="http://schemas.microsoft.com/office/powerpoint/2010/main" val="69161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C97D866-0F77-45DF-8EB7-C3D116B32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4F9B1DE5-8736-46A8-986F-7D93EABD7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s-CO"/>
            </a:p>
          </p:txBody>
        </p:sp>
        <p:sp>
          <p:nvSpPr>
            <p:cNvPr id="13" name="Freeform 7">
              <a:extLst>
                <a:ext uri="{FF2B5EF4-FFF2-40B4-BE49-F238E27FC236}">
                  <a16:creationId xmlns:a16="http://schemas.microsoft.com/office/drawing/2014/main" id="{DEF5C121-2BFC-4684-A8AE-AAC74878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s-CO"/>
            </a:p>
          </p:txBody>
        </p:sp>
        <p:sp>
          <p:nvSpPr>
            <p:cNvPr id="14" name="Freeform 8">
              <a:extLst>
                <a:ext uri="{FF2B5EF4-FFF2-40B4-BE49-F238E27FC236}">
                  <a16:creationId xmlns:a16="http://schemas.microsoft.com/office/drawing/2014/main" id="{8DDBAAB4-8BAF-4FAB-99AC-C59B579A0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s-CO"/>
            </a:p>
          </p:txBody>
        </p:sp>
        <p:sp>
          <p:nvSpPr>
            <p:cNvPr id="15" name="Freeform 9">
              <a:extLst>
                <a:ext uri="{FF2B5EF4-FFF2-40B4-BE49-F238E27FC236}">
                  <a16:creationId xmlns:a16="http://schemas.microsoft.com/office/drawing/2014/main" id="{195B7BE3-689C-4566-858A-873632B1B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s-CO"/>
            </a:p>
          </p:txBody>
        </p:sp>
        <p:sp>
          <p:nvSpPr>
            <p:cNvPr id="16" name="Freeform 10">
              <a:extLst>
                <a:ext uri="{FF2B5EF4-FFF2-40B4-BE49-F238E27FC236}">
                  <a16:creationId xmlns:a16="http://schemas.microsoft.com/office/drawing/2014/main" id="{5220C0B1-373C-427C-85C1-E40FC7A9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s-CO"/>
            </a:p>
          </p:txBody>
        </p:sp>
        <p:sp>
          <p:nvSpPr>
            <p:cNvPr id="17" name="Freeform 11">
              <a:extLst>
                <a:ext uri="{FF2B5EF4-FFF2-40B4-BE49-F238E27FC236}">
                  <a16:creationId xmlns:a16="http://schemas.microsoft.com/office/drawing/2014/main" id="{66BCB563-408A-4114-85A8-266D3943E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s-CO"/>
            </a:p>
          </p:txBody>
        </p:sp>
      </p:grpSp>
      <p:sp useBgFill="1">
        <p:nvSpPr>
          <p:cNvPr id="19" name="Rectangle 18">
            <a:extLst>
              <a:ext uri="{FF2B5EF4-FFF2-40B4-BE49-F238E27FC236}">
                <a16:creationId xmlns:a16="http://schemas.microsoft.com/office/drawing/2014/main" id="{9149EB62-1692-4D1D-A7C2-FB2F6A61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77DFC9-33A4-4343-9970-1CBCEDED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Interfaz de usuario gráfica, Texto, Aplicación&#10;&#10;Descripción generada automáticamente">
            <a:extLst>
              <a:ext uri="{FF2B5EF4-FFF2-40B4-BE49-F238E27FC236}">
                <a16:creationId xmlns:a16="http://schemas.microsoft.com/office/drawing/2014/main" id="{C2E642D7-BA1A-8D3C-915D-C41B427742EA}"/>
              </a:ext>
            </a:extLst>
          </p:cNvPr>
          <p:cNvPicPr>
            <a:picLocks noChangeAspect="1"/>
          </p:cNvPicPr>
          <p:nvPr/>
        </p:nvPicPr>
        <p:blipFill>
          <a:blip r:embed="rId3"/>
          <a:stretch>
            <a:fillRect/>
          </a:stretch>
        </p:blipFill>
        <p:spPr>
          <a:xfrm>
            <a:off x="3015192" y="786861"/>
            <a:ext cx="6267449" cy="2474403"/>
          </a:xfrm>
          <a:prstGeom prst="rect">
            <a:avLst/>
          </a:prstGeom>
        </p:spPr>
      </p:pic>
      <p:pic>
        <p:nvPicPr>
          <p:cNvPr id="5" name="Imagen 5" descr="Interfaz de usuario gráfica, Texto, Aplicación, Correo electrónico&#10;&#10;Descripción generada automáticamente">
            <a:extLst>
              <a:ext uri="{FF2B5EF4-FFF2-40B4-BE49-F238E27FC236}">
                <a16:creationId xmlns:a16="http://schemas.microsoft.com/office/drawing/2014/main" id="{FC64A428-F3B8-F316-114D-67ED27CBB7FD}"/>
              </a:ext>
            </a:extLst>
          </p:cNvPr>
          <p:cNvPicPr>
            <a:picLocks noGrp="1" noChangeAspect="1"/>
          </p:cNvPicPr>
          <p:nvPr>
            <p:ph idx="1"/>
          </p:nvPr>
        </p:nvPicPr>
        <p:blipFill>
          <a:blip r:embed="rId4"/>
          <a:stretch>
            <a:fillRect/>
          </a:stretch>
        </p:blipFill>
        <p:spPr>
          <a:xfrm>
            <a:off x="2899833" y="3366623"/>
            <a:ext cx="6496049" cy="2483453"/>
          </a:xfrm>
          <a:prstGeom prst="rect">
            <a:avLst/>
          </a:prstGeom>
        </p:spPr>
      </p:pic>
    </p:spTree>
    <p:extLst>
      <p:ext uri="{BB962C8B-B14F-4D97-AF65-F5344CB8AC3E}">
        <p14:creationId xmlns:p14="http://schemas.microsoft.com/office/powerpoint/2010/main" val="137989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s-CO"/>
            </a:p>
          </p:txBody>
        </p:sp>
        <p:sp>
          <p:nvSpPr>
            <p:cNvPr id="14"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s-CO"/>
            </a:p>
          </p:txBody>
        </p:sp>
        <p:sp>
          <p:nvSpPr>
            <p:cNvPr id="15"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s-CO"/>
            </a:p>
          </p:txBody>
        </p:sp>
        <p:sp>
          <p:nvSpPr>
            <p:cNvPr id="16"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s-CO"/>
            </a:p>
          </p:txBody>
        </p:sp>
        <p:sp>
          <p:nvSpPr>
            <p:cNvPr id="17"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s-CO"/>
            </a:p>
          </p:txBody>
        </p:sp>
        <p:sp>
          <p:nvSpPr>
            <p:cNvPr id="18"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s-CO"/>
            </a:p>
          </p:txBody>
        </p:sp>
      </p:grpSp>
      <p:grpSp>
        <p:nvGrpSpPr>
          <p:cNvPr id="20" name="Group 19">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s-CO"/>
            </a:p>
          </p:txBody>
        </p:sp>
        <p:sp>
          <p:nvSpPr>
            <p:cNvPr id="22"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s-CO"/>
            </a:p>
          </p:txBody>
        </p:sp>
        <p:sp>
          <p:nvSpPr>
            <p:cNvPr id="23"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s-CO"/>
            </a:p>
          </p:txBody>
        </p:sp>
        <p:sp>
          <p:nvSpPr>
            <p:cNvPr id="24"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s-CO"/>
            </a:p>
          </p:txBody>
        </p:sp>
        <p:sp>
          <p:nvSpPr>
            <p:cNvPr id="25"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s-CO"/>
            </a:p>
          </p:txBody>
        </p:sp>
        <p:sp>
          <p:nvSpPr>
            <p:cNvPr id="26"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s-CO"/>
            </a:p>
          </p:txBody>
        </p:sp>
      </p:grpSp>
      <p:sp>
        <p:nvSpPr>
          <p:cNvPr id="28" name="Freeform: Shape 27">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a:extLst>
              <a:ext uri="{FF2B5EF4-FFF2-40B4-BE49-F238E27FC236}">
                <a16:creationId xmlns:a16="http://schemas.microsoft.com/office/drawing/2014/main" id="{3118DCBD-9DA0-A5F2-5712-D27011C93E13}"/>
              </a:ext>
            </a:extLst>
          </p:cNvPr>
          <p:cNvPicPr>
            <a:picLocks noGrp="1" noChangeAspect="1"/>
          </p:cNvPicPr>
          <p:nvPr>
            <p:ph idx="1"/>
          </p:nvPr>
        </p:nvPicPr>
        <p:blipFill>
          <a:blip r:embed="rId3"/>
          <a:stretch>
            <a:fillRect/>
          </a:stretch>
        </p:blipFill>
        <p:spPr>
          <a:xfrm>
            <a:off x="1535291" y="3213252"/>
            <a:ext cx="2270248" cy="487601"/>
          </a:xfrm>
        </p:spPr>
      </p:pic>
      <p:pic>
        <p:nvPicPr>
          <p:cNvPr id="6" name="Imagen 6" descr="Interfaz de usuario gráfica, Texto, Aplicación, Chat o mensaje de texto&#10;&#10;Descripción generada automáticamente">
            <a:extLst>
              <a:ext uri="{FF2B5EF4-FFF2-40B4-BE49-F238E27FC236}">
                <a16:creationId xmlns:a16="http://schemas.microsoft.com/office/drawing/2014/main" id="{3003B9AC-5332-57C7-D7B7-E427968116FF}"/>
              </a:ext>
            </a:extLst>
          </p:cNvPr>
          <p:cNvPicPr>
            <a:picLocks noChangeAspect="1"/>
          </p:cNvPicPr>
          <p:nvPr/>
        </p:nvPicPr>
        <p:blipFill rotWithShape="1">
          <a:blip r:embed="rId4"/>
          <a:srcRect r="51863" b="64341"/>
          <a:stretch/>
        </p:blipFill>
        <p:spPr>
          <a:xfrm>
            <a:off x="4804053" y="955101"/>
            <a:ext cx="5838873" cy="1924404"/>
          </a:xfrm>
          <a:prstGeom prst="rect">
            <a:avLst/>
          </a:prstGeom>
        </p:spPr>
      </p:pic>
      <p:pic>
        <p:nvPicPr>
          <p:cNvPr id="7" name="Imagen 7" descr="Interfaz de usuario gráfica, Aplicación&#10;&#10;Descripción generada automáticamente">
            <a:extLst>
              <a:ext uri="{FF2B5EF4-FFF2-40B4-BE49-F238E27FC236}">
                <a16:creationId xmlns:a16="http://schemas.microsoft.com/office/drawing/2014/main" id="{9969F2D0-0E73-9A9E-02CC-1DA5382DB49C}"/>
              </a:ext>
            </a:extLst>
          </p:cNvPr>
          <p:cNvPicPr>
            <a:picLocks noChangeAspect="1"/>
          </p:cNvPicPr>
          <p:nvPr/>
        </p:nvPicPr>
        <p:blipFill rotWithShape="1">
          <a:blip r:embed="rId5"/>
          <a:srcRect t="-86" r="57576"/>
          <a:stretch/>
        </p:blipFill>
        <p:spPr>
          <a:xfrm>
            <a:off x="4346658" y="3360209"/>
            <a:ext cx="6344966" cy="2446709"/>
          </a:xfrm>
          <a:prstGeom prst="rect">
            <a:avLst/>
          </a:prstGeom>
        </p:spPr>
      </p:pic>
    </p:spTree>
    <p:extLst>
      <p:ext uri="{BB962C8B-B14F-4D97-AF65-F5344CB8AC3E}">
        <p14:creationId xmlns:p14="http://schemas.microsoft.com/office/powerpoint/2010/main" val="319633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45677B10-D545-D59D-03F4-30B709AB05FA}"/>
              </a:ext>
            </a:extLst>
          </p:cNvPr>
          <p:cNvPicPr>
            <a:picLocks noGrp="1" noChangeAspect="1"/>
          </p:cNvPicPr>
          <p:nvPr>
            <p:ph idx="1"/>
          </p:nvPr>
        </p:nvPicPr>
        <p:blipFill>
          <a:blip r:embed="rId2"/>
          <a:stretch>
            <a:fillRect/>
          </a:stretch>
        </p:blipFill>
        <p:spPr>
          <a:xfrm>
            <a:off x="4807741" y="690562"/>
            <a:ext cx="2781300" cy="504825"/>
          </a:xfrm>
        </p:spPr>
      </p:pic>
      <p:pic>
        <p:nvPicPr>
          <p:cNvPr id="6" name="Imagen 6" descr="Interfaz de usuario gráfica, Texto, Chat o mensaje de texto&#10;&#10;Descripción generada automáticamente">
            <a:extLst>
              <a:ext uri="{FF2B5EF4-FFF2-40B4-BE49-F238E27FC236}">
                <a16:creationId xmlns:a16="http://schemas.microsoft.com/office/drawing/2014/main" id="{BE81B879-9D6B-2418-ED92-49ED7D102C74}"/>
              </a:ext>
            </a:extLst>
          </p:cNvPr>
          <p:cNvPicPr>
            <a:picLocks noChangeAspect="1"/>
          </p:cNvPicPr>
          <p:nvPr/>
        </p:nvPicPr>
        <p:blipFill rotWithShape="1">
          <a:blip r:embed="rId3"/>
          <a:srcRect t="37864" r="59524" b="14078"/>
          <a:stretch/>
        </p:blipFill>
        <p:spPr>
          <a:xfrm>
            <a:off x="3352800" y="3102788"/>
            <a:ext cx="6124576" cy="1874120"/>
          </a:xfrm>
          <a:prstGeom prst="rect">
            <a:avLst/>
          </a:prstGeom>
        </p:spPr>
      </p:pic>
      <p:pic>
        <p:nvPicPr>
          <p:cNvPr id="7" name="Imagen 7" descr="Interfaz de usuario gráfica, Texto, Aplicación, Correo electrónico&#10;&#10;Descripción generada automáticamente">
            <a:extLst>
              <a:ext uri="{FF2B5EF4-FFF2-40B4-BE49-F238E27FC236}">
                <a16:creationId xmlns:a16="http://schemas.microsoft.com/office/drawing/2014/main" id="{E11A2ED4-BC56-1605-8F79-4268F5F860C1}"/>
              </a:ext>
            </a:extLst>
          </p:cNvPr>
          <p:cNvPicPr>
            <a:picLocks noChangeAspect="1"/>
          </p:cNvPicPr>
          <p:nvPr/>
        </p:nvPicPr>
        <p:blipFill rotWithShape="1">
          <a:blip r:embed="rId4"/>
          <a:srcRect b="75352"/>
          <a:stretch/>
        </p:blipFill>
        <p:spPr>
          <a:xfrm>
            <a:off x="2409825" y="1816859"/>
            <a:ext cx="8115300" cy="808469"/>
          </a:xfrm>
          <a:prstGeom prst="rect">
            <a:avLst/>
          </a:prstGeom>
        </p:spPr>
      </p:pic>
    </p:spTree>
    <p:extLst>
      <p:ext uri="{BB962C8B-B14F-4D97-AF65-F5344CB8AC3E}">
        <p14:creationId xmlns:p14="http://schemas.microsoft.com/office/powerpoint/2010/main" val="290088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9DDA60B8-9F7F-6FED-46F6-D43AE974867E}"/>
              </a:ext>
            </a:extLst>
          </p:cNvPr>
          <p:cNvPicPr>
            <a:picLocks noGrp="1" noChangeAspect="1"/>
          </p:cNvPicPr>
          <p:nvPr>
            <p:ph idx="1"/>
          </p:nvPr>
        </p:nvPicPr>
        <p:blipFill>
          <a:blip r:embed="rId2"/>
          <a:stretch>
            <a:fillRect/>
          </a:stretch>
        </p:blipFill>
        <p:spPr>
          <a:xfrm>
            <a:off x="5060154" y="666749"/>
            <a:ext cx="2657475" cy="514350"/>
          </a:xfrm>
        </p:spPr>
      </p:pic>
      <p:pic>
        <p:nvPicPr>
          <p:cNvPr id="5" name="Imagen 5" descr="Interfaz de usuario gráfica, Texto, Aplicación, Chat o mensaje de texto&#10;&#10;Descripción generada automáticamente">
            <a:extLst>
              <a:ext uri="{FF2B5EF4-FFF2-40B4-BE49-F238E27FC236}">
                <a16:creationId xmlns:a16="http://schemas.microsoft.com/office/drawing/2014/main" id="{0A1BCA17-64C9-7DCB-8CEA-77A988D202DF}"/>
              </a:ext>
            </a:extLst>
          </p:cNvPr>
          <p:cNvPicPr>
            <a:picLocks noChangeAspect="1"/>
          </p:cNvPicPr>
          <p:nvPr/>
        </p:nvPicPr>
        <p:blipFill rotWithShape="1">
          <a:blip r:embed="rId3"/>
          <a:srcRect t="23948" r="55715" b="32362"/>
          <a:stretch/>
        </p:blipFill>
        <p:spPr>
          <a:xfrm>
            <a:off x="3048000" y="2065237"/>
            <a:ext cx="7169946" cy="2550017"/>
          </a:xfrm>
          <a:prstGeom prst="rect">
            <a:avLst/>
          </a:prstGeom>
        </p:spPr>
      </p:pic>
    </p:spTree>
    <p:extLst>
      <p:ext uri="{BB962C8B-B14F-4D97-AF65-F5344CB8AC3E}">
        <p14:creationId xmlns:p14="http://schemas.microsoft.com/office/powerpoint/2010/main" val="3306656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730</Words>
  <Application>Microsoft Office PowerPoint</Application>
  <PresentationFormat>Panorámica</PresentationFormat>
  <Paragraphs>125</Paragraphs>
  <Slides>40</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Arial</vt:lpstr>
      <vt:lpstr>Calibri</vt:lpstr>
      <vt:lpstr>Century Gothic</vt:lpstr>
      <vt:lpstr>Corbel</vt:lpstr>
      <vt:lpstr>Lato</vt:lpstr>
      <vt:lpstr>Neue Haas Grotesk Text Pro</vt:lpstr>
      <vt:lpstr>Times New Roman</vt:lpstr>
      <vt:lpstr>Parallax</vt:lpstr>
      <vt:lpstr>Sistema de inventario de materia prima para pizzería (SIMP)</vt:lpstr>
      <vt:lpstr>Objetivo GENERAL </vt:lpstr>
      <vt:lpstr>Presentación de PowerPoint</vt:lpstr>
      <vt:lpstr>SQL SIMP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Encriptación</vt:lpstr>
      <vt:lpstr>Frontend boostrap</vt:lpstr>
      <vt:lpstr>Git proyecto</vt:lpstr>
      <vt:lpstr>Git proyecto</vt:lpstr>
      <vt:lpstr>Git proyecto</vt:lpstr>
      <vt:lpstr>Git proyecto</vt:lpstr>
      <vt:lpstr>Gracias</vt:lpstr>
      <vt:lpstr>Objetivos específicos</vt:lpstr>
      <vt:lpstr>Pregunta problema. </vt:lpstr>
      <vt:lpstr>Planteamiento del problema.</vt:lpstr>
      <vt:lpstr>Alcance del proyecto</vt:lpstr>
      <vt:lpstr>Justificación </vt:lpstr>
      <vt:lpstr>Formulários</vt:lpstr>
      <vt:lpstr>BPMN</vt:lpstr>
      <vt:lpstr>IEEE 830</vt:lpstr>
      <vt:lpstr>Casos de uso</vt:lpstr>
      <vt:lpstr>Proveedores</vt:lpstr>
      <vt:lpstr>Casos de uso extendido</vt:lpstr>
      <vt:lpstr>FICHA TECNICA</vt:lpstr>
      <vt:lpstr>Wireframe</vt:lpstr>
      <vt:lpstr>Modelo entidad relación</vt:lpstr>
      <vt:lpstr>Normalización 3FN</vt:lpstr>
      <vt:lpstr>Diccionario de datos</vt:lpstr>
      <vt:lpstr>Diagrama de clases</vt:lpstr>
      <vt:lpstr>Diagrama de distribución</vt:lpstr>
      <vt:lpstr>Prototipo navegable  (HTML, CSS)</vt:lpstr>
      <vt:lpstr>Control de versiones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Julian Dario Triana Mosquera</cp:lastModifiedBy>
  <cp:revision>288</cp:revision>
  <dcterms:created xsi:type="dcterms:W3CDTF">2023-04-02T16:34:52Z</dcterms:created>
  <dcterms:modified xsi:type="dcterms:W3CDTF">2023-09-19T22:21:47Z</dcterms:modified>
</cp:coreProperties>
</file>